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9" r:id="rId4"/>
    <p:sldId id="290" r:id="rId5"/>
    <p:sldId id="291" r:id="rId6"/>
    <p:sldId id="292" r:id="rId7"/>
    <p:sldId id="293" r:id="rId8"/>
    <p:sldId id="301" r:id="rId9"/>
    <p:sldId id="302" r:id="rId10"/>
    <p:sldId id="307" r:id="rId11"/>
    <p:sldId id="299" r:id="rId12"/>
    <p:sldId id="310" r:id="rId13"/>
    <p:sldId id="300" r:id="rId14"/>
    <p:sldId id="306" r:id="rId15"/>
    <p:sldId id="304" r:id="rId16"/>
    <p:sldId id="305" r:id="rId17"/>
    <p:sldId id="303" r:id="rId18"/>
    <p:sldId id="308" r:id="rId19"/>
    <p:sldId id="295" r:id="rId20"/>
    <p:sldId id="296" r:id="rId21"/>
    <p:sldId id="294" r:id="rId22"/>
    <p:sldId id="309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C11"/>
    <a:srgbClr val="122030"/>
    <a:srgbClr val="FF6600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4143" autoAdjust="0"/>
  </p:normalViewPr>
  <p:slideViewPr>
    <p:cSldViewPr>
      <p:cViewPr varScale="1">
        <p:scale>
          <a:sx n="82" d="100"/>
          <a:sy n="82" d="100"/>
        </p:scale>
        <p:origin x="178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ECA4-2C74-46BC-8FFB-CF7E630C8C0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EEA3-2C2A-4735-9483-39115BB98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6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ECA4-2C74-46BC-8FFB-CF7E630C8C0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EEA3-2C2A-4735-9483-39115BB98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26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ECA4-2C74-46BC-8FFB-CF7E630C8C0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EEA3-2C2A-4735-9483-39115BB98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20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ECA4-2C74-46BC-8FFB-CF7E630C8C0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EEA3-2C2A-4735-9483-39115BB98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46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ECA4-2C74-46BC-8FFB-CF7E630C8C0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EEA3-2C2A-4735-9483-39115BB98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47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ECA4-2C74-46BC-8FFB-CF7E630C8C0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EEA3-2C2A-4735-9483-39115BB98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7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ECA4-2C74-46BC-8FFB-CF7E630C8C0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EEA3-2C2A-4735-9483-39115BB98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19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ECA4-2C74-46BC-8FFB-CF7E630C8C0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EEA3-2C2A-4735-9483-39115BB98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73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ECA4-2C74-46BC-8FFB-CF7E630C8C0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EEA3-2C2A-4735-9483-39115BB98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31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ECA4-2C74-46BC-8FFB-CF7E630C8C0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EEA3-2C2A-4735-9483-39115BB98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0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ECA4-2C74-46BC-8FFB-CF7E630C8C0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EEA3-2C2A-4735-9483-39115BB98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45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4ECA4-2C74-46BC-8FFB-CF7E630C8C07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EEA3-2C2A-4735-9483-39115BB98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238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image" Target="../media/image39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5" Type="http://schemas.openxmlformats.org/officeDocument/2006/relationships/image" Target="../media/image38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24" Type="http://schemas.openxmlformats.org/officeDocument/2006/relationships/image" Target="../media/image37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584" y="0"/>
            <a:ext cx="10285834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63888" y="4335239"/>
            <a:ext cx="3563888" cy="1470025"/>
          </a:xfrm>
        </p:spPr>
        <p:txBody>
          <a:bodyPr>
            <a:normAutofit/>
          </a:bodyPr>
          <a:lstStyle/>
          <a:p>
            <a:pPr algn="r"/>
            <a:r>
              <a:rPr lang="zh-TW" altLang="en-US" sz="6000" spc="-100" dirty="0" smtClean="0">
                <a:cs typeface="Noto Sans Old Persian" panose="020B0502040504020204" pitchFamily="34" charset="0"/>
              </a:rPr>
              <a:t>新竹高中</a:t>
            </a:r>
            <a:endParaRPr lang="zh-TW" altLang="en-US" sz="6000" spc="-100" dirty="0">
              <a:cs typeface="Noto Sans Old Persian" panose="020B0502040504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366203" y="3429000"/>
            <a:ext cx="7890531" cy="1628800"/>
          </a:xfrm>
        </p:spPr>
        <p:txBody>
          <a:bodyPr vert="horz">
            <a:noAutofit/>
          </a:bodyPr>
          <a:lstStyle/>
          <a:p>
            <a:r>
              <a:rPr lang="zh-TW" altLang="en-US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文藝復興縱橫談</a:t>
            </a:r>
            <a:endParaRPr lang="zh-TW" altLang="en-US" sz="80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19" y="4581128"/>
            <a:ext cx="377539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第六屆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廣達游藝獎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教學獎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86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2962"/>
            <a:ext cx="91440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68" y="0"/>
            <a:ext cx="11185321" cy="6858000"/>
          </a:xfrm>
        </p:spPr>
      </p:pic>
    </p:spTree>
    <p:extLst>
      <p:ext uri="{BB962C8B-B14F-4D97-AF65-F5344CB8AC3E}">
        <p14:creationId xmlns:p14="http://schemas.microsoft.com/office/powerpoint/2010/main" val="19773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624" y="0"/>
            <a:ext cx="10325528" cy="6858000"/>
          </a:xfrm>
        </p:spPr>
      </p:pic>
    </p:spTree>
    <p:extLst>
      <p:ext uri="{BB962C8B-B14F-4D97-AF65-F5344CB8AC3E}">
        <p14:creationId xmlns:p14="http://schemas.microsoft.com/office/powerpoint/2010/main" val="40353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0764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8047"/>
            <a:ext cx="9144000" cy="38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183" y="0"/>
            <a:ext cx="5831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187624" y="2252"/>
            <a:ext cx="738031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聞腋青年的文藝復興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6" y="1268760"/>
            <a:ext cx="9145116" cy="416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-535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2541"/>
            <a:ext cx="9144000" cy="47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5456"/>
            <a:ext cx="9144000" cy="12934338"/>
          </a:xfrm>
        </p:spPr>
      </p:pic>
    </p:spTree>
    <p:extLst>
      <p:ext uri="{BB962C8B-B14F-4D97-AF65-F5344CB8AC3E}">
        <p14:creationId xmlns:p14="http://schemas.microsoft.com/office/powerpoint/2010/main" val="29682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470" y="3489255"/>
            <a:ext cx="1760436" cy="23472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906" y="3554957"/>
            <a:ext cx="1705182" cy="22735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810" y="1285800"/>
            <a:ext cx="1732307" cy="2309743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117" y="1288132"/>
            <a:ext cx="1728808" cy="2305078"/>
          </a:xfr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127" y="3595543"/>
            <a:ext cx="1675671" cy="223299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906" y="1249879"/>
            <a:ext cx="1728808" cy="2305078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1933127" y="320130"/>
            <a:ext cx="5061644" cy="6428554"/>
            <a:chOff x="1933127" y="320130"/>
            <a:chExt cx="5061644" cy="6428554"/>
          </a:xfrm>
        </p:grpSpPr>
        <p:sp>
          <p:nvSpPr>
            <p:cNvPr id="9" name="文字方塊 8"/>
            <p:cNvSpPr txBox="1"/>
            <p:nvPr/>
          </p:nvSpPr>
          <p:spPr>
            <a:xfrm>
              <a:off x="1933127" y="332656"/>
              <a:ext cx="141577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圖書館主任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黃大展</a:t>
              </a:r>
              <a:endPara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058271" y="5847040"/>
              <a:ext cx="141577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美術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劉時傑</a:t>
              </a:r>
              <a:endPara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809448" y="5886910"/>
              <a:ext cx="141577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美術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田道訓</a:t>
              </a:r>
              <a:endPara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542257" y="5886910"/>
              <a:ext cx="141577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藝術生活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吳安芩</a:t>
              </a:r>
              <a:endPara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795371" y="326393"/>
              <a:ext cx="141577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數學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傅瑞琪</a:t>
              </a:r>
              <a:endPara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578999" y="320130"/>
              <a:ext cx="141577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歷史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楊蘭儀</a:t>
              </a:r>
              <a:endPara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6802556" y="1538947"/>
            <a:ext cx="259398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0" dirty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6</a:t>
            </a:r>
            <a:endParaRPr lang="zh-TW" altLang="en-US" sz="40000" dirty="0">
              <a:solidFill>
                <a:schemeClr val="tx1">
                  <a:lumMod val="7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" name="內容版面配置區 1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76337"/>
            <a:ext cx="9144000" cy="12934337"/>
          </a:xfrm>
        </p:spPr>
      </p:pic>
    </p:spTree>
    <p:extLst>
      <p:ext uri="{BB962C8B-B14F-4D97-AF65-F5344CB8AC3E}">
        <p14:creationId xmlns:p14="http://schemas.microsoft.com/office/powerpoint/2010/main" val="38354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880" y="-7660232"/>
            <a:ext cx="9424400" cy="13330967"/>
          </a:xfrm>
        </p:spPr>
      </p:pic>
    </p:spTree>
    <p:extLst>
      <p:ext uri="{BB962C8B-B14F-4D97-AF65-F5344CB8AC3E}">
        <p14:creationId xmlns:p14="http://schemas.microsoft.com/office/powerpoint/2010/main" val="19887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Thank you~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84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/>
          <p:cNvSpPr txBox="1"/>
          <p:nvPr/>
        </p:nvSpPr>
        <p:spPr>
          <a:xfrm>
            <a:off x="475715" y="5084603"/>
            <a:ext cx="45640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藝術創作家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Ash Design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陳彥旭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802556" y="1538947"/>
            <a:ext cx="259398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0" dirty="0" smtClean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5</a:t>
            </a:r>
            <a:endParaRPr lang="zh-TW" altLang="en-US" sz="40000" dirty="0">
              <a:solidFill>
                <a:schemeClr val="tx1">
                  <a:lumMod val="7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512908"/>
            <a:ext cx="5220313" cy="436766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4238" y="-85194"/>
            <a:ext cx="6111751" cy="7149965"/>
          </a:xfrm>
          <a:prstGeom prst="rect">
            <a:avLst/>
          </a:prstGeom>
        </p:spPr>
      </p:pic>
      <p:grpSp>
        <p:nvGrpSpPr>
          <p:cNvPr id="27" name="群組 26"/>
          <p:cNvGrpSpPr/>
          <p:nvPr/>
        </p:nvGrpSpPr>
        <p:grpSpPr>
          <a:xfrm>
            <a:off x="-5407427" y="-85194"/>
            <a:ext cx="10453797" cy="6943194"/>
            <a:chOff x="-5242654" y="-217197"/>
            <a:chExt cx="10453797" cy="6943194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242654" y="-217197"/>
              <a:ext cx="10453797" cy="6943194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323528" y="4869160"/>
              <a:ext cx="387798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12/31 &amp; 1/5</a:t>
              </a:r>
            </a:p>
            <a:p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田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道訓</a:t>
              </a:r>
              <a:r>
                <a:rPr lang="zh-TW" altLang="en-US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老師</a:t>
              </a:r>
              <a:endPara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文藝復興導覽研習</a:t>
              </a:r>
            </a:p>
          </p:txBody>
        </p:sp>
      </p:grpSp>
      <p:pic>
        <p:nvPicPr>
          <p:cNvPr id="28" name="圖片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631" y="0"/>
            <a:ext cx="5218001" cy="6858000"/>
          </a:xfrm>
          <a:prstGeom prst="rect">
            <a:avLst/>
          </a:prstGeom>
        </p:spPr>
      </p:pic>
      <p:grpSp>
        <p:nvGrpSpPr>
          <p:cNvPr id="31" name="群組 30"/>
          <p:cNvGrpSpPr/>
          <p:nvPr/>
        </p:nvGrpSpPr>
        <p:grpSpPr>
          <a:xfrm>
            <a:off x="-345301" y="-85194"/>
            <a:ext cx="5391671" cy="6943194"/>
            <a:chOff x="-180528" y="-31014"/>
            <a:chExt cx="5391671" cy="6943194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-6024"/>
              <a:ext cx="4887615" cy="6913610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-180528" y="-31014"/>
              <a:ext cx="504056" cy="694319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0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6802556" y="1538947"/>
            <a:ext cx="259398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0" dirty="0" smtClean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4</a:t>
            </a:r>
            <a:endParaRPr lang="zh-TW" altLang="en-US" sz="40000" dirty="0">
              <a:solidFill>
                <a:schemeClr val="tx1">
                  <a:lumMod val="7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14" y="1845"/>
            <a:ext cx="6588224" cy="1718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全面啟動學習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014" y="1720294"/>
            <a:ext cx="6588224" cy="17184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科學藝術並重</a:t>
            </a:r>
          </a:p>
        </p:txBody>
      </p:sp>
      <p:sp>
        <p:nvSpPr>
          <p:cNvPr id="15" name="矩形 14"/>
          <p:cNvSpPr/>
          <p:nvPr/>
        </p:nvSpPr>
        <p:spPr>
          <a:xfrm>
            <a:off x="16014" y="3438743"/>
            <a:ext cx="6588224" cy="17184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播種期待收割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014" y="5139551"/>
            <a:ext cx="6588224" cy="17184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游於藝遊於藝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91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單箭頭接點 12"/>
          <p:cNvCxnSpPr/>
          <p:nvPr/>
        </p:nvCxnSpPr>
        <p:spPr>
          <a:xfrm>
            <a:off x="1979712" y="2636912"/>
            <a:ext cx="3744416" cy="1008112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802556" y="1538947"/>
            <a:ext cx="259398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0" dirty="0" smtClean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3</a:t>
            </a:r>
            <a:endParaRPr lang="zh-TW" altLang="en-US" sz="40000" dirty="0">
              <a:solidFill>
                <a:schemeClr val="tx1">
                  <a:lumMod val="7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691224" y="4941168"/>
            <a:ext cx="3185487" cy="86177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zh-TW" sz="3200" b="1" dirty="0">
                <a:latin typeface="+mn-ea"/>
              </a:rPr>
              <a:t>時代精神</a:t>
            </a:r>
            <a:r>
              <a:rPr lang="en-US" altLang="zh-TW" sz="3200" b="1" dirty="0">
                <a:latin typeface="+mn-ea"/>
              </a:rPr>
              <a:t>  </a:t>
            </a:r>
          </a:p>
          <a:p>
            <a:r>
              <a:rPr lang="zh-TW" altLang="zh-TW" dirty="0" smtClean="0"/>
              <a:t>人</a:t>
            </a:r>
            <a:r>
              <a:rPr lang="zh-TW" altLang="zh-TW" dirty="0"/>
              <a:t>、時代與精神：走出中世紀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26882" y="1847146"/>
            <a:ext cx="2492990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isometricRightUp">
              <a:rot lat="1200000" lon="19800000" rev="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zh-TW" sz="3200" b="1" dirty="0">
                <a:solidFill>
                  <a:schemeClr val="lt1"/>
                </a:solidFill>
              </a:rPr>
              <a:t>藝術成就</a:t>
            </a:r>
            <a:endParaRPr lang="en-US" altLang="zh-TW" sz="3200" b="1" dirty="0">
              <a:solidFill>
                <a:schemeClr val="lt1"/>
              </a:solidFill>
            </a:endParaRPr>
          </a:p>
          <a:p>
            <a:r>
              <a:rPr lang="zh-TW" altLang="zh-TW" dirty="0" smtClean="0"/>
              <a:t>義大利</a:t>
            </a:r>
            <a:r>
              <a:rPr lang="zh-TW" altLang="zh-TW" dirty="0"/>
              <a:t>文藝復興縱横談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2173377" y="2060848"/>
            <a:ext cx="3262719" cy="2376264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3923928" y="980728"/>
            <a:ext cx="0" cy="396044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572000" y="1199074"/>
            <a:ext cx="2016224" cy="861774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isometricLeftDown">
              <a:rot lat="600000" lon="1800000" rev="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zh-TW" sz="3200" b="1" dirty="0"/>
              <a:t>科學</a:t>
            </a:r>
            <a:r>
              <a:rPr lang="zh-TW" altLang="zh-TW" sz="3200" b="1" dirty="0" smtClean="0"/>
              <a:t>開創</a:t>
            </a:r>
            <a:endParaRPr lang="en-US" altLang="zh-TW" sz="3200" b="1" dirty="0" smtClean="0"/>
          </a:p>
          <a:p>
            <a:r>
              <a:rPr lang="zh-TW" altLang="zh-TW" dirty="0" smtClean="0"/>
              <a:t>繪畫</a:t>
            </a:r>
            <a:r>
              <a:rPr lang="zh-TW" altLang="zh-TW" dirty="0"/>
              <a:t>的虛擬實境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56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6802556" y="1538947"/>
            <a:ext cx="259398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0" dirty="0" smtClean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2</a:t>
            </a:r>
            <a:endParaRPr lang="zh-TW" altLang="en-US" sz="40000" dirty="0">
              <a:solidFill>
                <a:schemeClr val="tx1">
                  <a:lumMod val="7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23528" y="2708920"/>
            <a:ext cx="1944216" cy="1314147"/>
            <a:chOff x="323528" y="2708920"/>
            <a:chExt cx="1944216" cy="1314147"/>
          </a:xfrm>
        </p:grpSpPr>
        <p:sp>
          <p:nvSpPr>
            <p:cNvPr id="5" name="文字方塊 4"/>
            <p:cNvSpPr txBox="1"/>
            <p:nvPr/>
          </p:nvSpPr>
          <p:spPr>
            <a:xfrm>
              <a:off x="323528" y="3068960"/>
              <a:ext cx="17235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/>
                <a:t>2013. </a:t>
              </a:r>
              <a:r>
                <a:rPr lang="en-US" altLang="zh-TW" sz="3200" dirty="0"/>
                <a:t>4</a:t>
              </a:r>
              <a:endParaRPr lang="en-US" altLang="zh-TW" sz="3200" dirty="0" smtClean="0"/>
            </a:p>
            <a:p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申請甄選展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755576" y="2708920"/>
              <a:ext cx="1512168" cy="288032"/>
              <a:chOff x="755576" y="2708920"/>
              <a:chExt cx="1512168" cy="288032"/>
            </a:xfrm>
          </p:grpSpPr>
          <p:cxnSp>
            <p:nvCxnSpPr>
              <p:cNvPr id="4" name="直線單箭頭接點 3"/>
              <p:cNvCxnSpPr/>
              <p:nvPr/>
            </p:nvCxnSpPr>
            <p:spPr>
              <a:xfrm>
                <a:off x="827584" y="2852936"/>
                <a:ext cx="144016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" name="橢圓 5"/>
              <p:cNvSpPr/>
              <p:nvPr/>
            </p:nvSpPr>
            <p:spPr>
              <a:xfrm>
                <a:off x="755576" y="270892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1156051" y="1667983"/>
            <a:ext cx="2358167" cy="1325867"/>
            <a:chOff x="1156051" y="1667983"/>
            <a:chExt cx="2358167" cy="1325867"/>
          </a:xfrm>
        </p:grpSpPr>
        <p:grpSp>
          <p:nvGrpSpPr>
            <p:cNvPr id="7" name="群組 6"/>
            <p:cNvGrpSpPr/>
            <p:nvPr/>
          </p:nvGrpSpPr>
          <p:grpSpPr>
            <a:xfrm>
              <a:off x="2002050" y="2705818"/>
              <a:ext cx="1512168" cy="288032"/>
              <a:chOff x="2002050" y="2705818"/>
              <a:chExt cx="1512168" cy="288032"/>
            </a:xfrm>
          </p:grpSpPr>
          <p:cxnSp>
            <p:nvCxnSpPr>
              <p:cNvPr id="8" name="直線單箭頭接點 7"/>
              <p:cNvCxnSpPr/>
              <p:nvPr/>
            </p:nvCxnSpPr>
            <p:spPr>
              <a:xfrm>
                <a:off x="2074058" y="2849834"/>
                <a:ext cx="144016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" name="橢圓 8"/>
              <p:cNvSpPr/>
              <p:nvPr/>
            </p:nvSpPr>
            <p:spPr>
              <a:xfrm>
                <a:off x="2002050" y="270581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2" name="文字方塊 11"/>
            <p:cNvSpPr txBox="1"/>
            <p:nvPr/>
          </p:nvSpPr>
          <p:spPr>
            <a:xfrm>
              <a:off x="1156051" y="1667983"/>
              <a:ext cx="23391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/>
                <a:t>2013.7</a:t>
              </a:r>
            </a:p>
            <a:p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導覽達人劉雲奇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2633378" y="2697724"/>
            <a:ext cx="2154646" cy="1325343"/>
            <a:chOff x="2633378" y="2697724"/>
            <a:chExt cx="2154646" cy="1325343"/>
          </a:xfrm>
        </p:grpSpPr>
        <p:grpSp>
          <p:nvGrpSpPr>
            <p:cNvPr id="13" name="群組 12"/>
            <p:cNvGrpSpPr/>
            <p:nvPr/>
          </p:nvGrpSpPr>
          <p:grpSpPr>
            <a:xfrm>
              <a:off x="3275856" y="2697724"/>
              <a:ext cx="1512168" cy="288032"/>
              <a:chOff x="2002050" y="2705818"/>
              <a:chExt cx="1512168" cy="288032"/>
            </a:xfrm>
          </p:grpSpPr>
          <p:cxnSp>
            <p:nvCxnSpPr>
              <p:cNvPr id="14" name="直線單箭頭接點 13"/>
              <p:cNvCxnSpPr/>
              <p:nvPr/>
            </p:nvCxnSpPr>
            <p:spPr>
              <a:xfrm>
                <a:off x="2074058" y="2849834"/>
                <a:ext cx="144016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5" name="橢圓 14"/>
              <p:cNvSpPr/>
              <p:nvPr/>
            </p:nvSpPr>
            <p:spPr>
              <a:xfrm>
                <a:off x="2002050" y="270581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2633378" y="3068960"/>
              <a:ext cx="17235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 smtClean="0"/>
                <a:t>2013. 9</a:t>
              </a:r>
            </a:p>
            <a:p>
              <a:r>
                <a:rPr lang="zh-TW" altLang="en-US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小尖兵培訓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572000" y="2708920"/>
            <a:ext cx="1512168" cy="288032"/>
            <a:chOff x="2002050" y="2705818"/>
            <a:chExt cx="1512168" cy="288032"/>
          </a:xfrm>
        </p:grpSpPr>
        <p:cxnSp>
          <p:nvCxnSpPr>
            <p:cNvPr id="18" name="直線單箭頭接點 17"/>
            <p:cNvCxnSpPr/>
            <p:nvPr/>
          </p:nvCxnSpPr>
          <p:spPr>
            <a:xfrm>
              <a:off x="2074058" y="2849834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橢圓 19"/>
            <p:cNvSpPr/>
            <p:nvPr/>
          </p:nvSpPr>
          <p:spPr>
            <a:xfrm>
              <a:off x="2002050" y="270581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3926249" y="1665806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2014. 7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導覽達人佘恩溢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5868144" y="2736729"/>
            <a:ext cx="1512168" cy="288032"/>
            <a:chOff x="2002050" y="2705818"/>
            <a:chExt cx="1512168" cy="288032"/>
          </a:xfrm>
        </p:grpSpPr>
        <p:cxnSp>
          <p:nvCxnSpPr>
            <p:cNvPr id="23" name="直線單箭頭接點 22"/>
            <p:cNvCxnSpPr/>
            <p:nvPr/>
          </p:nvCxnSpPr>
          <p:spPr>
            <a:xfrm>
              <a:off x="2074058" y="2849834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橢圓 23"/>
            <p:cNvSpPr/>
            <p:nvPr/>
          </p:nvSpPr>
          <p:spPr>
            <a:xfrm>
              <a:off x="2002050" y="270581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5617186" y="2996952"/>
            <a:ext cx="16321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2014. 12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開展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7092280" y="2745113"/>
            <a:ext cx="1512168" cy="288032"/>
            <a:chOff x="2002050" y="2705818"/>
            <a:chExt cx="1512168" cy="288032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2074058" y="2849834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橢圓 27"/>
            <p:cNvSpPr/>
            <p:nvPr/>
          </p:nvSpPr>
          <p:spPr>
            <a:xfrm>
              <a:off x="2002050" y="270581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6854991" y="1650718"/>
            <a:ext cx="142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2015. 2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展覽結束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10" y="4221088"/>
            <a:ext cx="3491880" cy="1964183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60" y="4198176"/>
            <a:ext cx="3495152" cy="19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/>
          <p:cNvGrpSpPr/>
          <p:nvPr/>
        </p:nvGrpSpPr>
        <p:grpSpPr>
          <a:xfrm>
            <a:off x="-19481" y="460627"/>
            <a:ext cx="8085020" cy="5829310"/>
            <a:chOff x="-19481" y="460627"/>
            <a:chExt cx="8085020" cy="582931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481" y="460627"/>
              <a:ext cx="1176528" cy="146304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7047" y="460627"/>
              <a:ext cx="1130808" cy="146304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7855" y="460627"/>
              <a:ext cx="1103376" cy="146304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0964" y="460627"/>
              <a:ext cx="1179576" cy="146304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60627"/>
              <a:ext cx="1173480" cy="146304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5480" y="468333"/>
              <a:ext cx="1127760" cy="146304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675" y="460627"/>
              <a:ext cx="1197864" cy="146304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481" y="1923667"/>
              <a:ext cx="1118616" cy="146304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3891" y="1900817"/>
              <a:ext cx="1133856" cy="146304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1070" y="4824417"/>
              <a:ext cx="1194816" cy="1463040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7102" y="1936567"/>
              <a:ext cx="1054608" cy="1463040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1710" y="1936567"/>
              <a:ext cx="1103376" cy="1463040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5086" y="1936567"/>
              <a:ext cx="1085088" cy="1463040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9618" y="1923667"/>
              <a:ext cx="1158240" cy="1463040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7858" y="1900817"/>
              <a:ext cx="1164336" cy="1463040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5886" y="4826897"/>
              <a:ext cx="1078992" cy="1463040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" y="3363857"/>
              <a:ext cx="1136904" cy="1463040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6083" y="3363857"/>
              <a:ext cx="1109472" cy="146304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7102" y="3363768"/>
              <a:ext cx="1219200" cy="1463040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1231" y="3363768"/>
              <a:ext cx="1161288" cy="1463040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2519" y="3361377"/>
              <a:ext cx="1103376" cy="1463040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4082" y="3361377"/>
              <a:ext cx="1219200" cy="1463040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3271" y="4826897"/>
              <a:ext cx="1207008" cy="1463040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481" y="4826897"/>
              <a:ext cx="1182624" cy="1463040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143" y="4824417"/>
              <a:ext cx="1194816" cy="1463040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4542" y="4826897"/>
              <a:ext cx="1176528" cy="1463040"/>
            </a:xfrm>
            <a:prstGeom prst="rect">
              <a:avLst/>
            </a:prstGeom>
          </p:spPr>
        </p:pic>
      </p:grpSp>
      <p:sp>
        <p:nvSpPr>
          <p:cNvPr id="19" name="文字方塊 18"/>
          <p:cNvSpPr txBox="1"/>
          <p:nvPr/>
        </p:nvSpPr>
        <p:spPr>
          <a:xfrm>
            <a:off x="7020279" y="1538947"/>
            <a:ext cx="259398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0" dirty="0" smtClean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1</a:t>
            </a:r>
            <a:endParaRPr lang="zh-TW" altLang="en-US" sz="40000" dirty="0">
              <a:solidFill>
                <a:schemeClr val="tx1">
                  <a:lumMod val="7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5594" y="1538947"/>
            <a:ext cx="343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4400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744" y="6165304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一顆顆熱情的心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88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68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989" y="0"/>
            <a:ext cx="10287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138</Words>
  <Application>Microsoft Office PowerPoint</Application>
  <PresentationFormat>如螢幕大小 (4:3)</PresentationFormat>
  <Paragraphs>46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Noto Sans Old Persian</vt:lpstr>
      <vt:lpstr>微軟正黑體</vt:lpstr>
      <vt:lpstr>新細明體</vt:lpstr>
      <vt:lpstr>Arial</vt:lpstr>
      <vt:lpstr>Calibri</vt:lpstr>
      <vt:lpstr>Office 佈景主題</vt:lpstr>
      <vt:lpstr>新竹高中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空間任意門 在竹中</dc:title>
  <dc:creator>hchs198122</dc:creator>
  <cp:lastModifiedBy>ChinChih</cp:lastModifiedBy>
  <cp:revision>66</cp:revision>
  <dcterms:created xsi:type="dcterms:W3CDTF">2015-05-21T11:31:37Z</dcterms:created>
  <dcterms:modified xsi:type="dcterms:W3CDTF">2019-11-21T07:09:02Z</dcterms:modified>
</cp:coreProperties>
</file>