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59" r:id="rId2"/>
    <p:sldId id="284" r:id="rId3"/>
    <p:sldId id="257" r:id="rId4"/>
    <p:sldId id="285" r:id="rId5"/>
    <p:sldId id="261" r:id="rId6"/>
    <p:sldId id="286" r:id="rId7"/>
    <p:sldId id="287" r:id="rId8"/>
    <p:sldId id="288" r:id="rId9"/>
    <p:sldId id="317" r:id="rId10"/>
    <p:sldId id="290" r:id="rId11"/>
    <p:sldId id="294" r:id="rId12"/>
    <p:sldId id="292" r:id="rId13"/>
    <p:sldId id="296" r:id="rId14"/>
    <p:sldId id="299" r:id="rId15"/>
    <p:sldId id="297" r:id="rId16"/>
    <p:sldId id="300" r:id="rId17"/>
    <p:sldId id="298" r:id="rId18"/>
    <p:sldId id="302" r:id="rId19"/>
    <p:sldId id="303" r:id="rId20"/>
    <p:sldId id="305" r:id="rId21"/>
    <p:sldId id="301" r:id="rId22"/>
    <p:sldId id="307" r:id="rId23"/>
    <p:sldId id="308" r:id="rId24"/>
    <p:sldId id="309" r:id="rId25"/>
    <p:sldId id="318" r:id="rId26"/>
    <p:sldId id="310" r:id="rId27"/>
    <p:sldId id="311" r:id="rId28"/>
    <p:sldId id="312" r:id="rId29"/>
    <p:sldId id="319" r:id="rId30"/>
    <p:sldId id="314" r:id="rId31"/>
    <p:sldId id="315" r:id="rId32"/>
    <p:sldId id="316" r:id="rId33"/>
    <p:sldId id="25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8F8F8"/>
    <a:srgbClr val="660066"/>
    <a:srgbClr val="E2C5FF"/>
    <a:srgbClr val="CF9FFF"/>
    <a:srgbClr val="F7CEFE"/>
    <a:srgbClr val="E0E0E0"/>
    <a:srgbClr val="EEDDFF"/>
    <a:srgbClr val="000000"/>
    <a:srgbClr val="FFB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0929"/>
  </p:normalViewPr>
  <p:slideViewPr>
    <p:cSldViewPr>
      <p:cViewPr varScale="1">
        <p:scale>
          <a:sx n="79" d="100"/>
          <a:sy n="79" d="100"/>
        </p:scale>
        <p:origin x="1579"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米羅文</a:t>
          </a:r>
          <a:r>
            <a:rPr lang="zh-TW" altLang="en-US" sz="2400" b="1" dirty="0" smtClean="0">
              <a:latin typeface="標楷體" panose="03000509000000000000" pitchFamily="65" charset="-120"/>
              <a:ea typeface="標楷體" panose="03000509000000000000" pitchFamily="65" charset="-120"/>
            </a:rPr>
            <a:t>：認識米羅自行發展的符號、並在畫作中欣賞其表現的方式。</a:t>
          </a:r>
          <a:endParaRPr lang="zh-TW" altLang="en-US" sz="24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8EBAF012-D769-463B-A628-A349D7082C1F}" type="presOf" srcId="{E17ED2BD-B270-428A-A105-DE78DC6206CC}" destId="{9E68282B-072A-4A17-B974-8D903A180364}" srcOrd="0" destOrd="0" presId="urn:microsoft.com/office/officeart/2005/8/layout/list1"/>
    <dgm:cxn modelId="{73D628E1-00AD-490F-84A7-A792C49F58D6}" type="presOf" srcId="{242F5445-1D26-4AB6-9065-D4BFBB2BD94B}" destId="{2556B0DA-C7BC-4898-AA75-4D71D4AD1275}" srcOrd="0" destOrd="0" presId="urn:microsoft.com/office/officeart/2005/8/layout/list1"/>
    <dgm:cxn modelId="{033AE26A-40E5-4E23-AD1C-DA12BFD735A3}" type="presOf" srcId="{FCE07D41-3D32-437C-B6F1-EC721C0F999A}" destId="{A24461CD-69BF-4BBC-A289-17AD3F48DE3D}" srcOrd="0" destOrd="0" presId="urn:microsoft.com/office/officeart/2005/8/layout/list1"/>
    <dgm:cxn modelId="{F43C231C-E1FD-44FA-BF86-FC5BF3B4A9A5}" type="presOf" srcId="{242F5445-1D26-4AB6-9065-D4BFBB2BD94B}" destId="{63F5A27D-E392-4382-BCD6-65B00C8FCC6E}" srcOrd="1" destOrd="0" presId="urn:microsoft.com/office/officeart/2005/8/layout/list1"/>
    <dgm:cxn modelId="{BE084864-061F-4EF4-B539-042302226867}" type="presOf" srcId="{C8B06F49-6E9B-4801-B473-75EE147F5E24}" destId="{A24461CD-69BF-4BBC-A289-17AD3F48DE3D}" srcOrd="0" destOrd="1" presId="urn:microsoft.com/office/officeart/2005/8/layout/list1"/>
    <dgm:cxn modelId="{2D8C4B08-76DF-48CE-A7C8-6D52AD99C08A}" type="presParOf" srcId="{9E68282B-072A-4A17-B974-8D903A180364}" destId="{52910212-CE3F-4077-962D-5D5080D30119}" srcOrd="0" destOrd="0" presId="urn:microsoft.com/office/officeart/2005/8/layout/list1"/>
    <dgm:cxn modelId="{93654A5C-C19B-4676-B645-97CD61CDB8AE}" type="presParOf" srcId="{52910212-CE3F-4077-962D-5D5080D30119}" destId="{2556B0DA-C7BC-4898-AA75-4D71D4AD1275}" srcOrd="0" destOrd="0" presId="urn:microsoft.com/office/officeart/2005/8/layout/list1"/>
    <dgm:cxn modelId="{9D5900E5-3B24-49D8-872E-A481F5F06496}" type="presParOf" srcId="{52910212-CE3F-4077-962D-5D5080D30119}" destId="{63F5A27D-E392-4382-BCD6-65B00C8FCC6E}" srcOrd="1" destOrd="0" presId="urn:microsoft.com/office/officeart/2005/8/layout/list1"/>
    <dgm:cxn modelId="{44BBF4BF-8BC0-4E84-A935-E0C5E4BFB817}" type="presParOf" srcId="{9E68282B-072A-4A17-B974-8D903A180364}" destId="{E825D459-9E9F-4750-A930-39545EE48A7D}" srcOrd="1" destOrd="0" presId="urn:microsoft.com/office/officeart/2005/8/layout/list1"/>
    <dgm:cxn modelId="{278E9839-5335-4AD3-97F9-817E0B24B91B}"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夢幻森林三部曲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物種</a:t>
          </a:r>
          <a:r>
            <a:rPr lang="zh-TW" altLang="en-US" sz="2200" b="1"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5DA3EEF3-987C-4E41-A77C-FFABF28027D7}" type="presOf" srcId="{C8B06F49-6E9B-4801-B473-75EE147F5E24}" destId="{A24461CD-69BF-4BBC-A289-17AD3F48DE3D}" srcOrd="0" destOrd="1" presId="urn:microsoft.com/office/officeart/2005/8/layout/list1"/>
    <dgm:cxn modelId="{1A1EDC5D-4AD2-4825-8CF9-080E887A64E6}" type="presOf" srcId="{242F5445-1D26-4AB6-9065-D4BFBB2BD94B}" destId="{63F5A27D-E392-4382-BCD6-65B00C8FCC6E}" srcOrd="1" destOrd="0" presId="urn:microsoft.com/office/officeart/2005/8/layout/list1"/>
    <dgm:cxn modelId="{59134E6E-3F65-4B11-AF72-2AC69E29DD09}" type="presOf" srcId="{FCE07D41-3D32-437C-B6F1-EC721C0F999A}" destId="{A24461CD-69BF-4BBC-A289-17AD3F48DE3D}" srcOrd="0" destOrd="0" presId="urn:microsoft.com/office/officeart/2005/8/layout/list1"/>
    <dgm:cxn modelId="{E7B74059-5D50-41E4-8235-303299426F3C}"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AC50542C-15BB-47D2-BB0F-5AFCBFC28CD9}" type="presOf" srcId="{E17ED2BD-B270-428A-A105-DE78DC6206CC}" destId="{9E68282B-072A-4A17-B974-8D903A180364}" srcOrd="0" destOrd="0" presId="urn:microsoft.com/office/officeart/2005/8/layout/list1"/>
    <dgm:cxn modelId="{82ED9230-CA72-4395-88A8-E22FB196F829}" type="presParOf" srcId="{9E68282B-072A-4A17-B974-8D903A180364}" destId="{52910212-CE3F-4077-962D-5D5080D30119}" srcOrd="0" destOrd="0" presId="urn:microsoft.com/office/officeart/2005/8/layout/list1"/>
    <dgm:cxn modelId="{ECB2D66D-EFB8-49D7-907B-0D03DBA5E615}" type="presParOf" srcId="{52910212-CE3F-4077-962D-5D5080D30119}" destId="{2556B0DA-C7BC-4898-AA75-4D71D4AD1275}" srcOrd="0" destOrd="0" presId="urn:microsoft.com/office/officeart/2005/8/layout/list1"/>
    <dgm:cxn modelId="{F44D5D5A-5A05-4B84-BDB8-9E6EE1991B6A}" type="presParOf" srcId="{52910212-CE3F-4077-962D-5D5080D30119}" destId="{63F5A27D-E392-4382-BCD6-65B00C8FCC6E}" srcOrd="1" destOrd="0" presId="urn:microsoft.com/office/officeart/2005/8/layout/list1"/>
    <dgm:cxn modelId="{E5658204-E331-4114-AD1F-75F838303F85}" type="presParOf" srcId="{9E68282B-072A-4A17-B974-8D903A180364}" destId="{E825D459-9E9F-4750-A930-39545EE48A7D}" srcOrd="1" destOrd="0" presId="urn:microsoft.com/office/officeart/2005/8/layout/list1"/>
    <dgm:cxn modelId="{6EEE25C4-CE74-4468-AFC4-8782C3639987}"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夢幻森林三部曲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物種</a:t>
          </a:r>
          <a:r>
            <a:rPr lang="zh-TW" altLang="en-US" sz="2200" b="1"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BA548D1E-2F0B-435A-B732-FDB87909B143}" type="presOf" srcId="{242F5445-1D26-4AB6-9065-D4BFBB2BD94B}" destId="{2556B0DA-C7BC-4898-AA75-4D71D4AD1275}"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3FF1E75B-2E87-4D06-8B3D-D6920140D78D}" type="presOf" srcId="{FCE07D41-3D32-437C-B6F1-EC721C0F999A}" destId="{A24461CD-69BF-4BBC-A289-17AD3F48DE3D}" srcOrd="0" destOrd="0" presId="urn:microsoft.com/office/officeart/2005/8/layout/list1"/>
    <dgm:cxn modelId="{20D9936D-7514-460F-A6F8-2090D497EBA9}" type="presOf" srcId="{E17ED2BD-B270-428A-A105-DE78DC6206CC}" destId="{9E68282B-072A-4A17-B974-8D903A180364}" srcOrd="0" destOrd="0" presId="urn:microsoft.com/office/officeart/2005/8/layout/list1"/>
    <dgm:cxn modelId="{B086BAE1-A687-4BF7-A283-53D27E210CF8}" type="presOf" srcId="{242F5445-1D26-4AB6-9065-D4BFBB2BD94B}" destId="{63F5A27D-E392-4382-BCD6-65B00C8FCC6E}" srcOrd="1" destOrd="0" presId="urn:microsoft.com/office/officeart/2005/8/layout/list1"/>
    <dgm:cxn modelId="{5F4517DE-8524-4426-A83D-B82D13EE7964}" type="presOf" srcId="{C8B06F49-6E9B-4801-B473-75EE147F5E24}" destId="{A24461CD-69BF-4BBC-A289-17AD3F48DE3D}" srcOrd="0" destOrd="1" presId="urn:microsoft.com/office/officeart/2005/8/layout/list1"/>
    <dgm:cxn modelId="{3AA8B3EA-630C-4282-8128-5CDFA57A34C0}" type="presParOf" srcId="{9E68282B-072A-4A17-B974-8D903A180364}" destId="{52910212-CE3F-4077-962D-5D5080D30119}" srcOrd="0" destOrd="0" presId="urn:microsoft.com/office/officeart/2005/8/layout/list1"/>
    <dgm:cxn modelId="{B5695D2C-25FA-4F20-8188-B4085842DE14}" type="presParOf" srcId="{52910212-CE3F-4077-962D-5D5080D30119}" destId="{2556B0DA-C7BC-4898-AA75-4D71D4AD1275}" srcOrd="0" destOrd="0" presId="urn:microsoft.com/office/officeart/2005/8/layout/list1"/>
    <dgm:cxn modelId="{7C6B1F14-A74A-4809-A511-D741E0E8796A}" type="presParOf" srcId="{52910212-CE3F-4077-962D-5D5080D30119}" destId="{63F5A27D-E392-4382-BCD6-65B00C8FCC6E}" srcOrd="1" destOrd="0" presId="urn:microsoft.com/office/officeart/2005/8/layout/list1"/>
    <dgm:cxn modelId="{ABEBD3E8-4303-41F9-B7AC-21E0CA2E1074}" type="presParOf" srcId="{9E68282B-072A-4A17-B974-8D903A180364}" destId="{E825D459-9E9F-4750-A930-39545EE48A7D}" srcOrd="1" destOrd="0" presId="urn:microsoft.com/office/officeart/2005/8/layout/list1"/>
    <dgm:cxn modelId="{87DEF544-E31A-423E-93B8-AC81381412DD}"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夢幻森林三部曲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物種</a:t>
          </a:r>
          <a:r>
            <a:rPr lang="zh-TW" altLang="en-US" sz="2200" b="1"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D4BA66E9-2E22-47CE-A274-47BC51ADFA6C}" type="presOf" srcId="{C8B06F49-6E9B-4801-B473-75EE147F5E24}" destId="{A24461CD-69BF-4BBC-A289-17AD3F48DE3D}" srcOrd="0" destOrd="1" presId="urn:microsoft.com/office/officeart/2005/8/layout/list1"/>
    <dgm:cxn modelId="{2B93A403-ED45-407C-B481-279A337E363C}"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E97A416A-32EE-41FA-9AA3-4CB9CD56B9B9}" type="presOf" srcId="{242F5445-1D26-4AB6-9065-D4BFBB2BD94B}" destId="{63F5A27D-E392-4382-BCD6-65B00C8FCC6E}" srcOrd="1" destOrd="0" presId="urn:microsoft.com/office/officeart/2005/8/layout/list1"/>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9AA07E2C-8A6D-40F6-9F6F-2FBEDFA622F9}" type="presOf" srcId="{E17ED2BD-B270-428A-A105-DE78DC6206CC}" destId="{9E68282B-072A-4A17-B974-8D903A180364}" srcOrd="0" destOrd="0" presId="urn:microsoft.com/office/officeart/2005/8/layout/list1"/>
    <dgm:cxn modelId="{C8CFC40B-06C6-4665-9E9F-DE11CE2FD437}" type="presOf" srcId="{FCE07D41-3D32-437C-B6F1-EC721C0F999A}" destId="{A24461CD-69BF-4BBC-A289-17AD3F48DE3D}" srcOrd="0" destOrd="0" presId="urn:microsoft.com/office/officeart/2005/8/layout/list1"/>
    <dgm:cxn modelId="{79A9FC4A-D8BC-4BEF-BBF7-605F9535729D}" type="presParOf" srcId="{9E68282B-072A-4A17-B974-8D903A180364}" destId="{52910212-CE3F-4077-962D-5D5080D30119}" srcOrd="0" destOrd="0" presId="urn:microsoft.com/office/officeart/2005/8/layout/list1"/>
    <dgm:cxn modelId="{29316484-00FF-403A-B808-2A33340FB478}" type="presParOf" srcId="{52910212-CE3F-4077-962D-5D5080D30119}" destId="{2556B0DA-C7BC-4898-AA75-4D71D4AD1275}" srcOrd="0" destOrd="0" presId="urn:microsoft.com/office/officeart/2005/8/layout/list1"/>
    <dgm:cxn modelId="{FAF2287D-0453-48A4-9A4D-D120897CAB6C}" type="presParOf" srcId="{52910212-CE3F-4077-962D-5D5080D30119}" destId="{63F5A27D-E392-4382-BCD6-65B00C8FCC6E}" srcOrd="1" destOrd="0" presId="urn:microsoft.com/office/officeart/2005/8/layout/list1"/>
    <dgm:cxn modelId="{8F1D3E62-8A25-4A58-9647-22CA5C5EA546}" type="presParOf" srcId="{9E68282B-072A-4A17-B974-8D903A180364}" destId="{E825D459-9E9F-4750-A930-39545EE48A7D}" srcOrd="1" destOrd="0" presId="urn:microsoft.com/office/officeart/2005/8/layout/list1"/>
    <dgm:cxn modelId="{3A5F28BD-E8AA-4CA4-9F1A-C9B46590CB7E}"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夢幻森林四部曲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共生</a:t>
          </a:r>
          <a:r>
            <a:rPr lang="zh-TW" altLang="en-US" sz="2200" b="1" dirty="0" smtClean="0">
              <a:latin typeface="標楷體" panose="03000509000000000000" pitchFamily="65" charset="-120"/>
              <a:ea typeface="標楷體" panose="03000509000000000000" pitchFamily="65" charset="-120"/>
            </a:rPr>
            <a:t>：在環境中的藝術創作與真實世界間的互動關係。</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F2079000-461C-46CF-9B35-14BD8006505F}" type="presOf" srcId="{E17ED2BD-B270-428A-A105-DE78DC6206CC}" destId="{9E68282B-072A-4A17-B974-8D903A180364}" srcOrd="0" destOrd="0" presId="urn:microsoft.com/office/officeart/2005/8/layout/list1"/>
    <dgm:cxn modelId="{5E9D46CE-B2A0-4C15-A103-F63FE40AB092}"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2C4DBDED-9205-4A5D-AF6B-F14ED47541FF}" type="presOf" srcId="{FCE07D41-3D32-437C-B6F1-EC721C0F999A}" destId="{A24461CD-69BF-4BBC-A289-17AD3F48DE3D}" srcOrd="0" destOrd="0" presId="urn:microsoft.com/office/officeart/2005/8/layout/list1"/>
    <dgm:cxn modelId="{4D1FF92A-E7DF-4FF4-AEFE-01F9B1B6E231}" srcId="{242F5445-1D26-4AB6-9065-D4BFBB2BD94B}" destId="{C8B06F49-6E9B-4801-B473-75EE147F5E24}" srcOrd="1" destOrd="0" parTransId="{7EE34CEB-8825-41DA-8544-64257D648E6A}" sibTransId="{2C1F4B54-C194-473D-801E-83A914DFC155}"/>
    <dgm:cxn modelId="{25BF2618-FC9F-4CFE-8D5D-12B6612DB05C}" type="presOf" srcId="{C8B06F49-6E9B-4801-B473-75EE147F5E24}" destId="{A24461CD-69BF-4BBC-A289-17AD3F48DE3D}" srcOrd="0" destOrd="1"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02C7ECC2-03A5-460F-A0F0-BE579A3A9F38}" type="presOf" srcId="{242F5445-1D26-4AB6-9065-D4BFBB2BD94B}" destId="{63F5A27D-E392-4382-BCD6-65B00C8FCC6E}" srcOrd="1" destOrd="0" presId="urn:microsoft.com/office/officeart/2005/8/layout/list1"/>
    <dgm:cxn modelId="{0E644DCC-6289-4F0B-BD3E-D49284CCC5E5}" type="presParOf" srcId="{9E68282B-072A-4A17-B974-8D903A180364}" destId="{52910212-CE3F-4077-962D-5D5080D30119}" srcOrd="0" destOrd="0" presId="urn:microsoft.com/office/officeart/2005/8/layout/list1"/>
    <dgm:cxn modelId="{A7E540E0-EE93-4DA7-BD60-60D3E8969BD8}" type="presParOf" srcId="{52910212-CE3F-4077-962D-5D5080D30119}" destId="{2556B0DA-C7BC-4898-AA75-4D71D4AD1275}" srcOrd="0" destOrd="0" presId="urn:microsoft.com/office/officeart/2005/8/layout/list1"/>
    <dgm:cxn modelId="{CF8A9766-9731-4B29-83BA-B684270A2B97}" type="presParOf" srcId="{52910212-CE3F-4077-962D-5D5080D30119}" destId="{63F5A27D-E392-4382-BCD6-65B00C8FCC6E}" srcOrd="1" destOrd="0" presId="urn:microsoft.com/office/officeart/2005/8/layout/list1"/>
    <dgm:cxn modelId="{D65E5397-5047-48D1-8DE0-2D6102C796AE}" type="presParOf" srcId="{9E68282B-072A-4A17-B974-8D903A180364}" destId="{E825D459-9E9F-4750-A930-39545EE48A7D}" srcOrd="1" destOrd="0" presId="urn:microsoft.com/office/officeart/2005/8/layout/list1"/>
    <dgm:cxn modelId="{80E28541-F62B-40C7-90F3-2E5DB84CBB1A}"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夢幻森林四部曲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共生</a:t>
          </a:r>
          <a:r>
            <a:rPr lang="zh-TW" altLang="en-US" sz="2200" b="1"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B31A7E74-BB35-47F7-A919-CF3F87EB002F}"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CFD63FD7-6D6F-477A-AE4F-7A909E9D6614}" type="presOf" srcId="{C8B06F49-6E9B-4801-B473-75EE147F5E24}" destId="{A24461CD-69BF-4BBC-A289-17AD3F48DE3D}" srcOrd="0" destOrd="1" presId="urn:microsoft.com/office/officeart/2005/8/layout/list1"/>
    <dgm:cxn modelId="{CF4C543C-A61C-422F-BE43-8C0B28D04963}" type="presOf" srcId="{242F5445-1D26-4AB6-9065-D4BFBB2BD94B}" destId="{63F5A27D-E392-4382-BCD6-65B00C8FCC6E}" srcOrd="1" destOrd="0" presId="urn:microsoft.com/office/officeart/2005/8/layout/list1"/>
    <dgm:cxn modelId="{03B93E59-150F-40C2-BC9E-2E0CED13A45F}" type="presOf" srcId="{E17ED2BD-B270-428A-A105-DE78DC6206CC}" destId="{9E68282B-072A-4A17-B974-8D903A180364}" srcOrd="0" destOrd="0" presId="urn:microsoft.com/office/officeart/2005/8/layout/list1"/>
    <dgm:cxn modelId="{344E5923-FA87-4F7F-9A14-5BB223FB2321}" type="presOf" srcId="{FCE07D41-3D32-437C-B6F1-EC721C0F999A}" destId="{A24461CD-69BF-4BBC-A289-17AD3F48DE3D}" srcOrd="0" destOrd="0" presId="urn:microsoft.com/office/officeart/2005/8/layout/list1"/>
    <dgm:cxn modelId="{29590420-9E9F-4D02-830D-7C6973FEB993}" type="presParOf" srcId="{9E68282B-072A-4A17-B974-8D903A180364}" destId="{52910212-CE3F-4077-962D-5D5080D30119}" srcOrd="0" destOrd="0" presId="urn:microsoft.com/office/officeart/2005/8/layout/list1"/>
    <dgm:cxn modelId="{25366E20-5454-44E2-B4BF-D9F62E08ABDE}" type="presParOf" srcId="{52910212-CE3F-4077-962D-5D5080D30119}" destId="{2556B0DA-C7BC-4898-AA75-4D71D4AD1275}" srcOrd="0" destOrd="0" presId="urn:microsoft.com/office/officeart/2005/8/layout/list1"/>
    <dgm:cxn modelId="{2693E9B3-649C-4917-A284-9790EEA83270}" type="presParOf" srcId="{52910212-CE3F-4077-962D-5D5080D30119}" destId="{63F5A27D-E392-4382-BCD6-65B00C8FCC6E}" srcOrd="1" destOrd="0" presId="urn:microsoft.com/office/officeart/2005/8/layout/list1"/>
    <dgm:cxn modelId="{3D241CBA-BCA2-4C00-831A-898371CE48F1}" type="presParOf" srcId="{9E68282B-072A-4A17-B974-8D903A180364}" destId="{E825D459-9E9F-4750-A930-39545EE48A7D}" srcOrd="1" destOrd="0" presId="urn:microsoft.com/office/officeart/2005/8/layout/list1"/>
    <dgm:cxn modelId="{E5460005-C38C-44D5-9D2E-85168AB8253C}"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夢幻森林四部曲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共生</a:t>
          </a:r>
          <a:r>
            <a:rPr lang="zh-TW" altLang="en-US" sz="2200" b="1"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7A1EBB42-F4B5-40C4-A1A8-5B68CDD1DE77}" type="presOf" srcId="{E17ED2BD-B270-428A-A105-DE78DC6206CC}" destId="{9E68282B-072A-4A17-B974-8D903A180364}" srcOrd="0" destOrd="0" presId="urn:microsoft.com/office/officeart/2005/8/layout/list1"/>
    <dgm:cxn modelId="{0A0DDCAD-8503-4EAE-BF57-2832BAC6BD1A}" type="presOf" srcId="{242F5445-1D26-4AB6-9065-D4BFBB2BD94B}" destId="{63F5A27D-E392-4382-BCD6-65B00C8FCC6E}" srcOrd="1"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694B7F97-992C-414A-BFDE-58C9C412655C}" type="presOf" srcId="{C8B06F49-6E9B-4801-B473-75EE147F5E24}" destId="{A24461CD-69BF-4BBC-A289-17AD3F48DE3D}" srcOrd="0" destOrd="1"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B2467A87-2D09-4FD0-B295-3D532A29CA79}" type="presOf" srcId="{FCE07D41-3D32-437C-B6F1-EC721C0F999A}" destId="{A24461CD-69BF-4BBC-A289-17AD3F48DE3D}" srcOrd="0" destOrd="0" presId="urn:microsoft.com/office/officeart/2005/8/layout/list1"/>
    <dgm:cxn modelId="{9492D11F-88E4-4F49-9576-740393A9DC68}" type="presOf" srcId="{242F5445-1D26-4AB6-9065-D4BFBB2BD94B}" destId="{2556B0DA-C7BC-4898-AA75-4D71D4AD1275}" srcOrd="0" destOrd="0" presId="urn:microsoft.com/office/officeart/2005/8/layout/list1"/>
    <dgm:cxn modelId="{E5015BDE-A413-4178-AAF2-FE1DE2768D89}" type="presParOf" srcId="{9E68282B-072A-4A17-B974-8D903A180364}" destId="{52910212-CE3F-4077-962D-5D5080D30119}" srcOrd="0" destOrd="0" presId="urn:microsoft.com/office/officeart/2005/8/layout/list1"/>
    <dgm:cxn modelId="{8E55ABA9-14C2-4A45-959F-57A245B46ABB}" type="presParOf" srcId="{52910212-CE3F-4077-962D-5D5080D30119}" destId="{2556B0DA-C7BC-4898-AA75-4D71D4AD1275}" srcOrd="0" destOrd="0" presId="urn:microsoft.com/office/officeart/2005/8/layout/list1"/>
    <dgm:cxn modelId="{34724C86-A81F-41EF-86A8-E482EC3D8E69}" type="presParOf" srcId="{52910212-CE3F-4077-962D-5D5080D30119}" destId="{63F5A27D-E392-4382-BCD6-65B00C8FCC6E}" srcOrd="1" destOrd="0" presId="urn:microsoft.com/office/officeart/2005/8/layout/list1"/>
    <dgm:cxn modelId="{A07505FE-964A-4E49-AF5E-F87F20760056}" type="presParOf" srcId="{9E68282B-072A-4A17-B974-8D903A180364}" destId="{E825D459-9E9F-4750-A930-39545EE48A7D}" srcOrd="1" destOrd="0" presId="urn:microsoft.com/office/officeart/2005/8/layout/list1"/>
    <dgm:cxn modelId="{B00B5B48-A10C-4344-BAF2-C24AF0C23540}"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夢幻森林四部曲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共生</a:t>
          </a:r>
          <a:r>
            <a:rPr lang="zh-TW" altLang="en-US" sz="2200" b="1"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DDB36E63-B403-4A53-971E-74028620C55D}" type="presOf" srcId="{E17ED2BD-B270-428A-A105-DE78DC6206CC}" destId="{9E68282B-072A-4A17-B974-8D903A180364}" srcOrd="0" destOrd="0" presId="urn:microsoft.com/office/officeart/2005/8/layout/list1"/>
    <dgm:cxn modelId="{FA6E3F8C-BB7B-4179-83E0-75DF8760071C}" type="presOf" srcId="{C8B06F49-6E9B-4801-B473-75EE147F5E24}"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3879ECED-1BA6-4E38-B4E8-3AA2A2AF9C67}" type="presOf" srcId="{FCE07D41-3D32-437C-B6F1-EC721C0F999A}" destId="{A24461CD-69BF-4BBC-A289-17AD3F48DE3D}"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C62EA9F6-D397-445E-9071-3349FD34B0B7}" type="presOf" srcId="{242F5445-1D26-4AB6-9065-D4BFBB2BD94B}" destId="{63F5A27D-E392-4382-BCD6-65B00C8FCC6E}" srcOrd="1" destOrd="0" presId="urn:microsoft.com/office/officeart/2005/8/layout/list1"/>
    <dgm:cxn modelId="{711A6805-38A8-4FF0-95D5-2B9471EC2CF2}" type="presOf" srcId="{242F5445-1D26-4AB6-9065-D4BFBB2BD94B}" destId="{2556B0DA-C7BC-4898-AA75-4D71D4AD1275}" srcOrd="0" destOrd="0" presId="urn:microsoft.com/office/officeart/2005/8/layout/list1"/>
    <dgm:cxn modelId="{795BF732-78C5-4EC1-87BB-62096242E4C9}" type="presParOf" srcId="{9E68282B-072A-4A17-B974-8D903A180364}" destId="{52910212-CE3F-4077-962D-5D5080D30119}" srcOrd="0" destOrd="0" presId="urn:microsoft.com/office/officeart/2005/8/layout/list1"/>
    <dgm:cxn modelId="{8CF8F479-A88C-4DA4-A4D7-0F934CD7BC23}" type="presParOf" srcId="{52910212-CE3F-4077-962D-5D5080D30119}" destId="{2556B0DA-C7BC-4898-AA75-4D71D4AD1275}" srcOrd="0" destOrd="0" presId="urn:microsoft.com/office/officeart/2005/8/layout/list1"/>
    <dgm:cxn modelId="{B76BB6AB-E949-475A-B9F9-06DCF8BFAD63}" type="presParOf" srcId="{52910212-CE3F-4077-962D-5D5080D30119}" destId="{63F5A27D-E392-4382-BCD6-65B00C8FCC6E}" srcOrd="1" destOrd="0" presId="urn:microsoft.com/office/officeart/2005/8/layout/list1"/>
    <dgm:cxn modelId="{5037B44F-37F0-440F-8F16-155FC00D4D5B}" type="presParOf" srcId="{9E68282B-072A-4A17-B974-8D903A180364}" destId="{E825D459-9E9F-4750-A930-39545EE48A7D}" srcOrd="1" destOrd="0" presId="urn:microsoft.com/office/officeart/2005/8/layout/list1"/>
    <dgm:cxn modelId="{FB3E2EF5-DF49-4384-9959-B8D087F31010}"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夢幻森林四部曲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共生</a:t>
          </a:r>
          <a:r>
            <a:rPr lang="zh-TW" altLang="en-US" sz="2200" b="1"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6AC0ED6E-C656-4488-8BFD-5DBC9A03C446}" type="presOf" srcId="{C8B06F49-6E9B-4801-B473-75EE147F5E24}" destId="{A24461CD-69BF-4BBC-A289-17AD3F48DE3D}" srcOrd="0" destOrd="1" presId="urn:microsoft.com/office/officeart/2005/8/layout/list1"/>
    <dgm:cxn modelId="{84840221-580C-4B9C-81FF-F89C8AF059E1}" type="presOf" srcId="{E17ED2BD-B270-428A-A105-DE78DC6206CC}" destId="{9E68282B-072A-4A17-B974-8D903A180364}" srcOrd="0" destOrd="0" presId="urn:microsoft.com/office/officeart/2005/8/layout/list1"/>
    <dgm:cxn modelId="{77A52F9F-E5E6-4A14-8A4B-4AA457BC23CB}" type="presOf" srcId="{FCE07D41-3D32-437C-B6F1-EC721C0F999A}" destId="{A24461CD-69BF-4BBC-A289-17AD3F48DE3D}" srcOrd="0" destOrd="0" presId="urn:microsoft.com/office/officeart/2005/8/layout/list1"/>
    <dgm:cxn modelId="{DA9334A6-F112-4A1E-ABF5-BB31B41CAC38}" type="presOf" srcId="{242F5445-1D26-4AB6-9065-D4BFBB2BD94B}" destId="{2556B0DA-C7BC-4898-AA75-4D71D4AD1275}" srcOrd="0" destOrd="0" presId="urn:microsoft.com/office/officeart/2005/8/layout/list1"/>
    <dgm:cxn modelId="{798BF34A-0A0A-497C-B31D-BDCDE600208D}" type="presOf" srcId="{242F5445-1D26-4AB6-9065-D4BFBB2BD94B}" destId="{63F5A27D-E392-4382-BCD6-65B00C8FCC6E}" srcOrd="1" destOrd="0" presId="urn:microsoft.com/office/officeart/2005/8/layout/list1"/>
    <dgm:cxn modelId="{8D86BAFF-952B-468C-9487-A1C24E118DA0}" type="presParOf" srcId="{9E68282B-072A-4A17-B974-8D903A180364}" destId="{52910212-CE3F-4077-962D-5D5080D30119}" srcOrd="0" destOrd="0" presId="urn:microsoft.com/office/officeart/2005/8/layout/list1"/>
    <dgm:cxn modelId="{EDB51ACC-F5F3-4412-AB2D-411FC81BDB05}" type="presParOf" srcId="{52910212-CE3F-4077-962D-5D5080D30119}" destId="{2556B0DA-C7BC-4898-AA75-4D71D4AD1275}" srcOrd="0" destOrd="0" presId="urn:microsoft.com/office/officeart/2005/8/layout/list1"/>
    <dgm:cxn modelId="{9E9AD924-4902-4DEF-ADD5-7049382228A6}" type="presParOf" srcId="{52910212-CE3F-4077-962D-5D5080D30119}" destId="{63F5A27D-E392-4382-BCD6-65B00C8FCC6E}" srcOrd="1" destOrd="0" presId="urn:microsoft.com/office/officeart/2005/8/layout/list1"/>
    <dgm:cxn modelId="{50600FF1-BB80-4BEE-81B7-19A6A39CF99E}" type="presParOf" srcId="{9E68282B-072A-4A17-B974-8D903A180364}" destId="{E825D459-9E9F-4750-A930-39545EE48A7D}" srcOrd="1" destOrd="0" presId="urn:microsoft.com/office/officeart/2005/8/layout/list1"/>
    <dgm:cxn modelId="{23C67DC1-CBCB-4F54-848C-BA98E3E543F0}"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認識大自然界的色彩家</a:t>
          </a:r>
          <a:r>
            <a:rPr lang="zh-TW" altLang="en-US" sz="2200" b="1" dirty="0" smtClean="0">
              <a:latin typeface="標楷體" panose="03000509000000000000" pitchFamily="65" charset="-120"/>
              <a:ea typeface="標楷體" panose="03000509000000000000" pitchFamily="65" charset="-120"/>
            </a:rPr>
            <a:t>：以學校色彩繽紛的植物為目標，以自己的方式完成生</a:t>
          </a:r>
          <a:r>
            <a:rPr lang="zh-TW" altLang="en-US" sz="2200" b="1" dirty="0" smtClean="0">
              <a:solidFill>
                <a:srgbClr val="002060"/>
              </a:solidFill>
              <a:latin typeface="標楷體" panose="03000509000000000000" pitchFamily="65" charset="-120"/>
              <a:ea typeface="標楷體" panose="03000509000000000000" pitchFamily="65" charset="-120"/>
            </a:rPr>
            <a:t>態記錄</a:t>
          </a:r>
          <a:r>
            <a:rPr lang="zh-TW" altLang="en-US" sz="2200" b="1" dirty="0" smtClean="0">
              <a:latin typeface="標楷體" panose="03000509000000000000" pitchFamily="65" charset="-120"/>
              <a:ea typeface="標楷體" panose="03000509000000000000" pitchFamily="65" charset="-120"/>
            </a:rPr>
            <a:t>。</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A49090A2-C89D-4C03-90DB-35F90E1EB0F0}" type="presOf" srcId="{FCE07D41-3D32-437C-B6F1-EC721C0F999A}" destId="{A24461CD-69BF-4BBC-A289-17AD3F48DE3D}" srcOrd="0" destOrd="0" presId="urn:microsoft.com/office/officeart/2005/8/layout/list1"/>
    <dgm:cxn modelId="{42171EE3-EE6B-4213-ABFF-596CB67384E0}" type="presOf" srcId="{E17ED2BD-B270-428A-A105-DE78DC6206CC}" destId="{9E68282B-072A-4A17-B974-8D903A180364}" srcOrd="0" destOrd="0" presId="urn:microsoft.com/office/officeart/2005/8/layout/list1"/>
    <dgm:cxn modelId="{292336E5-C4EA-47CC-B8E4-EC1A5AE95784}" type="presOf" srcId="{C8B06F49-6E9B-4801-B473-75EE147F5E24}"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1B0E959B-1A69-466A-A2A6-0094F677211D}" type="presOf" srcId="{242F5445-1D26-4AB6-9065-D4BFBB2BD94B}" destId="{63F5A27D-E392-4382-BCD6-65B00C8FCC6E}" srcOrd="1"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19B7DA9B-8064-4D45-8D7E-52BC20F0E5B4}" type="presOf" srcId="{242F5445-1D26-4AB6-9065-D4BFBB2BD94B}" destId="{2556B0DA-C7BC-4898-AA75-4D71D4AD1275}" srcOrd="0" destOrd="0" presId="urn:microsoft.com/office/officeart/2005/8/layout/list1"/>
    <dgm:cxn modelId="{FC6C5B64-893F-4798-A0FE-4A10D1B78272}" type="presParOf" srcId="{9E68282B-072A-4A17-B974-8D903A180364}" destId="{52910212-CE3F-4077-962D-5D5080D30119}" srcOrd="0" destOrd="0" presId="urn:microsoft.com/office/officeart/2005/8/layout/list1"/>
    <dgm:cxn modelId="{46DA6F3F-B0C5-4FE5-99A0-5596ED1E7D3C}" type="presParOf" srcId="{52910212-CE3F-4077-962D-5D5080D30119}" destId="{2556B0DA-C7BC-4898-AA75-4D71D4AD1275}" srcOrd="0" destOrd="0" presId="urn:microsoft.com/office/officeart/2005/8/layout/list1"/>
    <dgm:cxn modelId="{27B18EA4-2609-42F9-8352-D2E9E7DDF32F}" type="presParOf" srcId="{52910212-CE3F-4077-962D-5D5080D30119}" destId="{63F5A27D-E392-4382-BCD6-65B00C8FCC6E}" srcOrd="1" destOrd="0" presId="urn:microsoft.com/office/officeart/2005/8/layout/list1"/>
    <dgm:cxn modelId="{7661C4A8-E229-4E2C-A779-8742CF6AF281}" type="presParOf" srcId="{9E68282B-072A-4A17-B974-8D903A180364}" destId="{E825D459-9E9F-4750-A930-39545EE48A7D}" srcOrd="1" destOrd="0" presId="urn:microsoft.com/office/officeart/2005/8/layout/list1"/>
    <dgm:cxn modelId="{04BD491D-E32A-4ABD-9BFE-E51DD8630360}"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內在的聲音</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影分身</a:t>
          </a:r>
          <a:r>
            <a:rPr lang="en-US" altLang="en-US" sz="3600" b="1" dirty="0" smtClean="0">
              <a:latin typeface="標楷體" panose="03000509000000000000" pitchFamily="65" charset="-120"/>
              <a:ea typeface="標楷體" panose="03000509000000000000" pitchFamily="65" charset="-120"/>
            </a:rPr>
            <a:t>-who am I ? </a:t>
          </a:r>
          <a:r>
            <a:rPr lang="zh-TW" altLang="en-US" sz="2200" b="1" dirty="0" smtClean="0">
              <a:latin typeface="標楷體" panose="03000509000000000000" pitchFamily="65" charset="-120"/>
              <a:ea typeface="標楷體" panose="03000509000000000000" pitchFamily="65" charset="-120"/>
            </a:rPr>
            <a:t>：以特殊的拍照</a:t>
          </a:r>
          <a:r>
            <a:rPr lang="en-US" altLang="zh-TW" sz="2200" b="1" dirty="0" smtClean="0">
              <a:latin typeface="標楷體" panose="03000509000000000000" pitchFamily="65" charset="-120"/>
              <a:ea typeface="標楷體" panose="03000509000000000000" pitchFamily="65" charset="-120"/>
            </a:rPr>
            <a:t>APP</a:t>
          </a:r>
          <a:r>
            <a:rPr lang="zh-TW" altLang="en-US" sz="2200" b="1" dirty="0" smtClean="0">
              <a:latin typeface="標楷體" panose="03000509000000000000" pitchFamily="65" charset="-120"/>
              <a:ea typeface="標楷體" panose="03000509000000000000" pitchFamily="65" charset="-120"/>
            </a:rPr>
            <a:t>軟體，完成自己與自己對話的影像創作。</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E794B421-C7DD-4D03-9493-02070DC0E9BC}" type="presOf" srcId="{242F5445-1D26-4AB6-9065-D4BFBB2BD94B}" destId="{2556B0DA-C7BC-4898-AA75-4D71D4AD1275}" srcOrd="0" destOrd="0" presId="urn:microsoft.com/office/officeart/2005/8/layout/list1"/>
    <dgm:cxn modelId="{A0B34495-B4BC-43F1-86A1-85089D87A7A1}" type="presOf" srcId="{242F5445-1D26-4AB6-9065-D4BFBB2BD94B}" destId="{63F5A27D-E392-4382-BCD6-65B00C8FCC6E}" srcOrd="1"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94AB2A09-9FE8-4D7F-980A-FC5C837C2EB5}" type="presOf" srcId="{C8B06F49-6E9B-4801-B473-75EE147F5E24}" destId="{A24461CD-69BF-4BBC-A289-17AD3F48DE3D}" srcOrd="0" destOrd="1" presId="urn:microsoft.com/office/officeart/2005/8/layout/list1"/>
    <dgm:cxn modelId="{236ECDCA-19B1-4BC0-BAD4-961CCA99D6EA}" type="presOf" srcId="{FCE07D41-3D32-437C-B6F1-EC721C0F999A}" destId="{A24461CD-69BF-4BBC-A289-17AD3F48DE3D}" srcOrd="0" destOrd="0" presId="urn:microsoft.com/office/officeart/2005/8/layout/list1"/>
    <dgm:cxn modelId="{BDA33435-D4DC-4F97-89F4-CD31EF97C669}" type="presOf" srcId="{E17ED2BD-B270-428A-A105-DE78DC6206CC}" destId="{9E68282B-072A-4A17-B974-8D903A180364}" srcOrd="0" destOrd="0" presId="urn:microsoft.com/office/officeart/2005/8/layout/list1"/>
    <dgm:cxn modelId="{93F27D44-855E-45EA-BED4-0F68CAA13CCB}" type="presParOf" srcId="{9E68282B-072A-4A17-B974-8D903A180364}" destId="{52910212-CE3F-4077-962D-5D5080D30119}" srcOrd="0" destOrd="0" presId="urn:microsoft.com/office/officeart/2005/8/layout/list1"/>
    <dgm:cxn modelId="{5E6562FB-B3EF-41E2-9060-5FDC957D293E}" type="presParOf" srcId="{52910212-CE3F-4077-962D-5D5080D30119}" destId="{2556B0DA-C7BC-4898-AA75-4D71D4AD1275}" srcOrd="0" destOrd="0" presId="urn:microsoft.com/office/officeart/2005/8/layout/list1"/>
    <dgm:cxn modelId="{F2EABCA6-0F20-448E-A0C9-F9BB77F626FD}" type="presParOf" srcId="{52910212-CE3F-4077-962D-5D5080D30119}" destId="{63F5A27D-E392-4382-BCD6-65B00C8FCC6E}" srcOrd="1" destOrd="0" presId="urn:microsoft.com/office/officeart/2005/8/layout/list1"/>
    <dgm:cxn modelId="{F15B2741-BB25-49A2-BC11-8F8543B756E1}" type="presParOf" srcId="{9E68282B-072A-4A17-B974-8D903A180364}" destId="{E825D459-9E9F-4750-A930-39545EE48A7D}" srcOrd="1" destOrd="0" presId="urn:microsoft.com/office/officeart/2005/8/layout/list1"/>
    <dgm:cxn modelId="{8EB2C795-1DEE-46F1-BAB4-47C18FAD8802}"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文字風景畫</a:t>
          </a:r>
          <a:r>
            <a:rPr lang="zh-TW" altLang="en-US" sz="2200" b="1" dirty="0" smtClean="0">
              <a:latin typeface="標楷體" panose="03000509000000000000" pitchFamily="65" charset="-120"/>
              <a:ea typeface="標楷體" panose="03000509000000000000" pitchFamily="65" charset="-120"/>
            </a:rPr>
            <a:t>：比較甲骨文字與米羅式的符號，結合兩者與自己的想像，創造一幅文字風景畫。</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99351630-9536-417F-9697-A49409B2C817}" type="presOf" srcId="{242F5445-1D26-4AB6-9065-D4BFBB2BD94B}" destId="{63F5A27D-E392-4382-BCD6-65B00C8FCC6E}" srcOrd="1" destOrd="0" presId="urn:microsoft.com/office/officeart/2005/8/layout/list1"/>
    <dgm:cxn modelId="{A948B636-39B5-4389-B087-29C4A803D74D}"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FC0234E8-D0B8-4AC4-86F9-36EA518EA2AB}" type="presOf" srcId="{E17ED2BD-B270-428A-A105-DE78DC6206CC}" destId="{9E68282B-072A-4A17-B974-8D903A180364}" srcOrd="0" destOrd="0" presId="urn:microsoft.com/office/officeart/2005/8/layout/list1"/>
    <dgm:cxn modelId="{922399B3-8F91-4B0C-9EF7-44289008527C}" type="presOf" srcId="{FCE07D41-3D32-437C-B6F1-EC721C0F999A}" destId="{A24461CD-69BF-4BBC-A289-17AD3F48DE3D}" srcOrd="0" destOrd="0" presId="urn:microsoft.com/office/officeart/2005/8/layout/list1"/>
    <dgm:cxn modelId="{D2022D1F-AAB4-43E7-AEBF-77947673F78B}" type="presOf" srcId="{C8B06F49-6E9B-4801-B473-75EE147F5E24}" destId="{A24461CD-69BF-4BBC-A289-17AD3F48DE3D}" srcOrd="0" destOrd="1" presId="urn:microsoft.com/office/officeart/2005/8/layout/list1"/>
    <dgm:cxn modelId="{B63A83BA-9091-4571-AA1E-BA41ADE69892}" type="presParOf" srcId="{9E68282B-072A-4A17-B974-8D903A180364}" destId="{52910212-CE3F-4077-962D-5D5080D30119}" srcOrd="0" destOrd="0" presId="urn:microsoft.com/office/officeart/2005/8/layout/list1"/>
    <dgm:cxn modelId="{67B39A61-2739-4D03-990A-97A9C96A3AF6}" type="presParOf" srcId="{52910212-CE3F-4077-962D-5D5080D30119}" destId="{2556B0DA-C7BC-4898-AA75-4D71D4AD1275}" srcOrd="0" destOrd="0" presId="urn:microsoft.com/office/officeart/2005/8/layout/list1"/>
    <dgm:cxn modelId="{A8CE34BD-7705-47CA-8A5D-855C9DFF3823}" type="presParOf" srcId="{52910212-CE3F-4077-962D-5D5080D30119}" destId="{63F5A27D-E392-4382-BCD6-65B00C8FCC6E}" srcOrd="1" destOrd="0" presId="urn:microsoft.com/office/officeart/2005/8/layout/list1"/>
    <dgm:cxn modelId="{7E843605-6F0A-4371-8D44-7E56F15C39D5}" type="presParOf" srcId="{9E68282B-072A-4A17-B974-8D903A180364}" destId="{E825D459-9E9F-4750-A930-39545EE48A7D}" srcOrd="1" destOrd="0" presId="urn:microsoft.com/office/officeart/2005/8/layout/list1"/>
    <dgm:cxn modelId="{7EF162CE-D910-4E43-A5C6-0C12F0EABEE4}"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內在的聲音</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影分身</a:t>
          </a:r>
          <a:r>
            <a:rPr lang="en-US" altLang="en-US" sz="3600" b="1" dirty="0" smtClean="0">
              <a:latin typeface="標楷體" panose="03000509000000000000" pitchFamily="65" charset="-120"/>
              <a:ea typeface="標楷體" panose="03000509000000000000" pitchFamily="65" charset="-120"/>
            </a:rPr>
            <a:t>-who am I? </a:t>
          </a:r>
          <a:r>
            <a:rPr lang="zh-TW" altLang="en-US" sz="2200" b="1" dirty="0" smtClean="0">
              <a:latin typeface="標楷體" panose="03000509000000000000" pitchFamily="65" charset="-120"/>
              <a:ea typeface="標楷體" panose="03000509000000000000" pitchFamily="65" charset="-120"/>
            </a:rPr>
            <a:t>：以特殊的拍照</a:t>
          </a:r>
          <a:r>
            <a:rPr lang="en-US" altLang="en-US" sz="2200" b="1" dirty="0" smtClean="0">
              <a:latin typeface="標楷體" panose="03000509000000000000" pitchFamily="65" charset="-120"/>
              <a:ea typeface="標楷體" panose="03000509000000000000" pitchFamily="65" charset="-120"/>
            </a:rPr>
            <a:t>APP</a:t>
          </a:r>
          <a:r>
            <a:rPr lang="zh-TW" altLang="en-US" sz="2200" b="1" dirty="0" smtClean="0">
              <a:latin typeface="標楷體" panose="03000509000000000000" pitchFamily="65" charset="-120"/>
              <a:ea typeface="標楷體" panose="03000509000000000000" pitchFamily="65" charset="-120"/>
            </a:rPr>
            <a:t>軟體，完成自己與自己對話的影像創作</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E3C045E-5AAA-41E5-838B-9B59DEDA1426}" type="presOf" srcId="{242F5445-1D26-4AB6-9065-D4BFBB2BD94B}" destId="{63F5A27D-E392-4382-BCD6-65B00C8FCC6E}" srcOrd="1" destOrd="0" presId="urn:microsoft.com/office/officeart/2005/8/layout/list1"/>
    <dgm:cxn modelId="{8C911AD1-C1E2-41EF-81D5-F64942BDF820}" type="presOf" srcId="{FCE07D41-3D32-437C-B6F1-EC721C0F999A}" destId="{A24461CD-69BF-4BBC-A289-17AD3F48DE3D}"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2B2DC6B4-65F7-4DDB-886B-6FBF78EF1BFB}" type="presOf" srcId="{E17ED2BD-B270-428A-A105-DE78DC6206CC}" destId="{9E68282B-072A-4A17-B974-8D903A180364}" srcOrd="0" destOrd="0" presId="urn:microsoft.com/office/officeart/2005/8/layout/list1"/>
    <dgm:cxn modelId="{54822EA3-F6AE-417A-B6D6-BBAF041CACDF}" type="presOf" srcId="{242F5445-1D26-4AB6-9065-D4BFBB2BD94B}" destId="{2556B0DA-C7BC-4898-AA75-4D71D4AD1275}" srcOrd="0" destOrd="0" presId="urn:microsoft.com/office/officeart/2005/8/layout/list1"/>
    <dgm:cxn modelId="{9436B1E2-F570-43CA-B37B-78D9ED93329C}" type="presOf" srcId="{C8B06F49-6E9B-4801-B473-75EE147F5E24}" destId="{A24461CD-69BF-4BBC-A289-17AD3F48DE3D}" srcOrd="0" destOrd="1" presId="urn:microsoft.com/office/officeart/2005/8/layout/list1"/>
    <dgm:cxn modelId="{23EB0030-D5B3-4290-9618-3B71697C007E}" type="presParOf" srcId="{9E68282B-072A-4A17-B974-8D903A180364}" destId="{52910212-CE3F-4077-962D-5D5080D30119}" srcOrd="0" destOrd="0" presId="urn:microsoft.com/office/officeart/2005/8/layout/list1"/>
    <dgm:cxn modelId="{5E138E2E-1331-485A-A0B6-ED784C460746}" type="presParOf" srcId="{52910212-CE3F-4077-962D-5D5080D30119}" destId="{2556B0DA-C7BC-4898-AA75-4D71D4AD1275}" srcOrd="0" destOrd="0" presId="urn:microsoft.com/office/officeart/2005/8/layout/list1"/>
    <dgm:cxn modelId="{1433BD7B-FD3D-4CA1-8095-CBA71C1FE175}" type="presParOf" srcId="{52910212-CE3F-4077-962D-5D5080D30119}" destId="{63F5A27D-E392-4382-BCD6-65B00C8FCC6E}" srcOrd="1" destOrd="0" presId="urn:microsoft.com/office/officeart/2005/8/layout/list1"/>
    <dgm:cxn modelId="{5EB784A7-D348-4EBA-80D5-94C2488A059B}" type="presParOf" srcId="{9E68282B-072A-4A17-B974-8D903A180364}" destId="{E825D459-9E9F-4750-A930-39545EE48A7D}" srcOrd="1" destOrd="0" presId="urn:microsoft.com/office/officeart/2005/8/layout/list1"/>
    <dgm:cxn modelId="{806DF796-198F-47FE-96D2-650F4FA9B4E8}"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內在的聲音</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影分身</a:t>
          </a:r>
          <a:r>
            <a:rPr lang="en-US" altLang="en-US" sz="3600" b="1" dirty="0" smtClean="0">
              <a:latin typeface="標楷體" panose="03000509000000000000" pitchFamily="65" charset="-120"/>
              <a:ea typeface="標楷體" panose="03000509000000000000" pitchFamily="65" charset="-120"/>
            </a:rPr>
            <a:t>-who am I? </a:t>
          </a:r>
          <a:r>
            <a:rPr lang="zh-TW" altLang="en-US" sz="2200" b="1" dirty="0" smtClean="0">
              <a:latin typeface="標楷體" panose="03000509000000000000" pitchFamily="65" charset="-120"/>
              <a:ea typeface="標楷體" panose="03000509000000000000" pitchFamily="65" charset="-120"/>
            </a:rPr>
            <a:t>：以特殊的拍照</a:t>
          </a:r>
          <a:r>
            <a:rPr lang="en-US" altLang="en-US" sz="2200" b="1" dirty="0" smtClean="0">
              <a:latin typeface="標楷體" panose="03000509000000000000" pitchFamily="65" charset="-120"/>
              <a:ea typeface="標楷體" panose="03000509000000000000" pitchFamily="65" charset="-120"/>
            </a:rPr>
            <a:t>APP</a:t>
          </a:r>
          <a:r>
            <a:rPr lang="zh-TW" altLang="en-US" sz="2200" b="1" dirty="0" smtClean="0">
              <a:latin typeface="標楷體" panose="03000509000000000000" pitchFamily="65" charset="-120"/>
              <a:ea typeface="標楷體" panose="03000509000000000000" pitchFamily="65" charset="-120"/>
            </a:rPr>
            <a:t>軟體，完成自己與自己對話的影像創作</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2FA0BAC3-ED32-48F9-80B8-C61752BC7F71}" type="presOf" srcId="{242F5445-1D26-4AB6-9065-D4BFBB2BD94B}" destId="{2556B0DA-C7BC-4898-AA75-4D71D4AD1275}" srcOrd="0" destOrd="0" presId="urn:microsoft.com/office/officeart/2005/8/layout/list1"/>
    <dgm:cxn modelId="{C4DFAD0E-00A5-46E2-9029-5BA334F6206E}" type="presOf" srcId="{242F5445-1D26-4AB6-9065-D4BFBB2BD94B}" destId="{63F5A27D-E392-4382-BCD6-65B00C8FCC6E}" srcOrd="1"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45D5FA26-65B1-461D-B7D4-E60D3AA61143}" type="presOf" srcId="{FCE07D41-3D32-437C-B6F1-EC721C0F999A}" destId="{A24461CD-69BF-4BBC-A289-17AD3F48DE3D}"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F86A7801-02B3-461E-9E83-19ABA4CAE9B4}" type="presOf" srcId="{E17ED2BD-B270-428A-A105-DE78DC6206CC}" destId="{9E68282B-072A-4A17-B974-8D903A180364}" srcOrd="0" destOrd="0" presId="urn:microsoft.com/office/officeart/2005/8/layout/list1"/>
    <dgm:cxn modelId="{D6C9EDE3-CF61-4AEF-80BC-9783D2E27E93}" type="presOf" srcId="{C8B06F49-6E9B-4801-B473-75EE147F5E24}" destId="{A24461CD-69BF-4BBC-A289-17AD3F48DE3D}" srcOrd="0" destOrd="1" presId="urn:microsoft.com/office/officeart/2005/8/layout/list1"/>
    <dgm:cxn modelId="{82FF9984-7CDD-4AC1-A7A8-F2F9170E90ED}" type="presParOf" srcId="{9E68282B-072A-4A17-B974-8D903A180364}" destId="{52910212-CE3F-4077-962D-5D5080D30119}" srcOrd="0" destOrd="0" presId="urn:microsoft.com/office/officeart/2005/8/layout/list1"/>
    <dgm:cxn modelId="{6BBC3536-064E-4D4C-BFBF-3FF32C9C8BD8}" type="presParOf" srcId="{52910212-CE3F-4077-962D-5D5080D30119}" destId="{2556B0DA-C7BC-4898-AA75-4D71D4AD1275}" srcOrd="0" destOrd="0" presId="urn:microsoft.com/office/officeart/2005/8/layout/list1"/>
    <dgm:cxn modelId="{2C5192F5-9C55-4CAD-9A98-84C08B704E27}" type="presParOf" srcId="{52910212-CE3F-4077-962D-5D5080D30119}" destId="{63F5A27D-E392-4382-BCD6-65B00C8FCC6E}" srcOrd="1" destOrd="0" presId="urn:microsoft.com/office/officeart/2005/8/layout/list1"/>
    <dgm:cxn modelId="{B4638C8E-4F00-4780-A602-DED80FA16806}" type="presParOf" srcId="{9E68282B-072A-4A17-B974-8D903A180364}" destId="{E825D459-9E9F-4750-A930-39545EE48A7D}" srcOrd="1" destOrd="0" presId="urn:microsoft.com/office/officeart/2005/8/layout/list1"/>
    <dgm:cxn modelId="{3FB90816-4DBD-4B3F-B9A0-735D30387483}"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內在的聲音</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200" b="1" dirty="0" smtClean="0">
              <a:latin typeface="標楷體" panose="03000509000000000000" pitchFamily="65" charset="-120"/>
              <a:ea typeface="標楷體" panose="03000509000000000000" pitchFamily="65" charset="-120"/>
            </a:rPr>
            <a:t>爬上梯子之後</a:t>
          </a:r>
          <a:r>
            <a:rPr lang="en-US" altLang="en-US" sz="3200" b="1" dirty="0" smtClean="0">
              <a:latin typeface="標楷體" panose="03000509000000000000" pitchFamily="65" charset="-120"/>
              <a:ea typeface="標楷體" panose="03000509000000000000" pitchFamily="65" charset="-120"/>
            </a:rPr>
            <a:t>-where am I</a:t>
          </a:r>
          <a:r>
            <a:rPr lang="zh-TW" altLang="en-US" sz="3200" b="1" dirty="0" smtClean="0">
              <a:latin typeface="標楷體" panose="03000509000000000000" pitchFamily="65" charset="-120"/>
              <a:ea typeface="標楷體" panose="03000509000000000000" pitchFamily="65" charset="-120"/>
            </a:rPr>
            <a:t> </a:t>
          </a:r>
          <a:r>
            <a:rPr lang="en-US" altLang="en-US" sz="3200" b="1" dirty="0" smtClean="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：以「脫離」作為主題，思考內在的自己：「哪裡是自己安心的地方？」</a:t>
          </a:r>
          <a:endParaRPr lang="zh-TW" altLang="en-US" sz="20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X="100000" custScaleY="107155" custLinFactY="8989" custLinFactNeighborX="1912" custLinFactNeighborY="100000">
        <dgm:presLayoutVars>
          <dgm:bulletEnabled val="1"/>
        </dgm:presLayoutVars>
      </dgm:prSet>
      <dgm:spPr/>
      <dgm:t>
        <a:bodyPr/>
        <a:lstStyle/>
        <a:p>
          <a:endParaRPr lang="zh-TW" altLang="en-US"/>
        </a:p>
      </dgm:t>
    </dgm:pt>
  </dgm:ptLst>
  <dgm:cxnLst>
    <dgm:cxn modelId="{3E75C268-880F-4D7B-97DB-31B00A43C448}" type="presOf" srcId="{E17ED2BD-B270-428A-A105-DE78DC6206CC}" destId="{9E68282B-072A-4A17-B974-8D903A180364}"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43C79A76-38E7-479D-B514-5AA0300C5CBD}" srcId="{E17ED2BD-B270-428A-A105-DE78DC6206CC}" destId="{242F5445-1D26-4AB6-9065-D4BFBB2BD94B}" srcOrd="0" destOrd="0" parTransId="{DA1DDBE7-8EBD-46E0-86BC-DE8357C30A2C}" sibTransId="{F15BA1C4-A230-443C-9460-FECA92C82455}"/>
    <dgm:cxn modelId="{048AAFDC-55EC-4E9A-A511-F7EB51448252}" type="presOf" srcId="{242F5445-1D26-4AB6-9065-D4BFBB2BD94B}" destId="{63F5A27D-E392-4382-BCD6-65B00C8FCC6E}" srcOrd="1" destOrd="0" presId="urn:microsoft.com/office/officeart/2005/8/layout/list1"/>
    <dgm:cxn modelId="{6E7DE0C0-23F7-4D13-BB5F-7AC910D8AF66}" type="presOf" srcId="{242F5445-1D26-4AB6-9065-D4BFBB2BD94B}" destId="{2556B0DA-C7BC-4898-AA75-4D71D4AD1275}" srcOrd="0" destOrd="0" presId="urn:microsoft.com/office/officeart/2005/8/layout/list1"/>
    <dgm:cxn modelId="{85AE8380-04F7-47DC-99F9-B77E46005278}" type="presOf" srcId="{FCE07D41-3D32-437C-B6F1-EC721C0F999A}" destId="{A24461CD-69BF-4BBC-A289-17AD3F48DE3D}" srcOrd="0" destOrd="0" presId="urn:microsoft.com/office/officeart/2005/8/layout/list1"/>
    <dgm:cxn modelId="{D1EB07B8-ABB3-479A-89E7-5D60E4456CE5}" type="presParOf" srcId="{9E68282B-072A-4A17-B974-8D903A180364}" destId="{52910212-CE3F-4077-962D-5D5080D30119}" srcOrd="0" destOrd="0" presId="urn:microsoft.com/office/officeart/2005/8/layout/list1"/>
    <dgm:cxn modelId="{DBA6FBC3-A60C-42DA-A923-21313A904700}" type="presParOf" srcId="{52910212-CE3F-4077-962D-5D5080D30119}" destId="{2556B0DA-C7BC-4898-AA75-4D71D4AD1275}" srcOrd="0" destOrd="0" presId="urn:microsoft.com/office/officeart/2005/8/layout/list1"/>
    <dgm:cxn modelId="{33BAC9F0-F109-4DF9-A3D1-747DA96E753B}" type="presParOf" srcId="{52910212-CE3F-4077-962D-5D5080D30119}" destId="{63F5A27D-E392-4382-BCD6-65B00C8FCC6E}" srcOrd="1" destOrd="0" presId="urn:microsoft.com/office/officeart/2005/8/layout/list1"/>
    <dgm:cxn modelId="{5728E391-7E0C-424F-B102-2F7C26F33FE4}" type="presParOf" srcId="{9E68282B-072A-4A17-B974-8D903A180364}" destId="{E825D459-9E9F-4750-A930-39545EE48A7D}" srcOrd="1" destOrd="0" presId="urn:microsoft.com/office/officeart/2005/8/layout/list1"/>
    <dgm:cxn modelId="{8FC32DD2-A66A-4E4A-8340-6725B449B19F}"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內在的聲音</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200" b="1" dirty="0" smtClean="0">
              <a:latin typeface="標楷體" panose="03000509000000000000" pitchFamily="65" charset="-120"/>
              <a:ea typeface="標楷體" panose="03000509000000000000" pitchFamily="65" charset="-120"/>
            </a:rPr>
            <a:t>爬上梯子之後</a:t>
          </a:r>
          <a:r>
            <a:rPr lang="en-US" altLang="en-US" sz="3200" b="1" dirty="0" smtClean="0">
              <a:latin typeface="標楷體" panose="03000509000000000000" pitchFamily="65" charset="-120"/>
              <a:ea typeface="標楷體" panose="03000509000000000000" pitchFamily="65" charset="-120"/>
            </a:rPr>
            <a:t>-where am I</a:t>
          </a:r>
          <a:r>
            <a:rPr lang="zh-TW" altLang="en-US" sz="3200" b="1" dirty="0" smtClean="0">
              <a:latin typeface="標楷體" panose="03000509000000000000" pitchFamily="65" charset="-120"/>
              <a:ea typeface="標楷體" panose="03000509000000000000" pitchFamily="65" charset="-120"/>
            </a:rPr>
            <a:t> </a:t>
          </a:r>
          <a:r>
            <a:rPr lang="en-US" altLang="en-US" sz="3200" b="1" dirty="0" smtClean="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：以「脫離」作為主題，思考內在的自己：「哪裡是自己安心的地方？」</a:t>
          </a:r>
          <a:endParaRPr lang="zh-TW" altLang="en-US" sz="20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X="100000" custScaleY="107155" custLinFactY="8989" custLinFactNeighborX="1912" custLinFactNeighborY="100000">
        <dgm:presLayoutVars>
          <dgm:bulletEnabled val="1"/>
        </dgm:presLayoutVars>
      </dgm:prSet>
      <dgm:spPr/>
      <dgm:t>
        <a:bodyPr/>
        <a:lstStyle/>
        <a:p>
          <a:endParaRPr lang="zh-TW" altLang="en-US"/>
        </a:p>
      </dgm:t>
    </dgm:pt>
  </dgm:ptLst>
  <dgm:cxnLst>
    <dgm:cxn modelId="{5117745F-16D9-4D5E-9015-C1AB53E92AA3}" type="presOf" srcId="{242F5445-1D26-4AB6-9065-D4BFBB2BD94B}" destId="{2556B0DA-C7BC-4898-AA75-4D71D4AD1275}"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F34DA7F5-7770-4098-A8EB-626DEB09CD8A}" type="presOf" srcId="{E17ED2BD-B270-428A-A105-DE78DC6206CC}" destId="{9E68282B-072A-4A17-B974-8D903A180364}"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FF2C4FB8-8A61-4CF6-AF61-7AC86B7A0BC7}" type="presOf" srcId="{FCE07D41-3D32-437C-B6F1-EC721C0F999A}" destId="{A24461CD-69BF-4BBC-A289-17AD3F48DE3D}" srcOrd="0" destOrd="0" presId="urn:microsoft.com/office/officeart/2005/8/layout/list1"/>
    <dgm:cxn modelId="{336A67D4-450A-4E53-A44E-7B6EEF622055}" type="presOf" srcId="{242F5445-1D26-4AB6-9065-D4BFBB2BD94B}" destId="{63F5A27D-E392-4382-BCD6-65B00C8FCC6E}" srcOrd="1" destOrd="0" presId="urn:microsoft.com/office/officeart/2005/8/layout/list1"/>
    <dgm:cxn modelId="{C2DD0728-967A-4ABD-AD98-BD57862C6E9D}" type="presParOf" srcId="{9E68282B-072A-4A17-B974-8D903A180364}" destId="{52910212-CE3F-4077-962D-5D5080D30119}" srcOrd="0" destOrd="0" presId="urn:microsoft.com/office/officeart/2005/8/layout/list1"/>
    <dgm:cxn modelId="{67565D25-622E-468A-A812-969F260823B3}" type="presParOf" srcId="{52910212-CE3F-4077-962D-5D5080D30119}" destId="{2556B0DA-C7BC-4898-AA75-4D71D4AD1275}" srcOrd="0" destOrd="0" presId="urn:microsoft.com/office/officeart/2005/8/layout/list1"/>
    <dgm:cxn modelId="{1B1B30E6-A09B-40CF-801D-2A44353E98E5}" type="presParOf" srcId="{52910212-CE3F-4077-962D-5D5080D30119}" destId="{63F5A27D-E392-4382-BCD6-65B00C8FCC6E}" srcOrd="1" destOrd="0" presId="urn:microsoft.com/office/officeart/2005/8/layout/list1"/>
    <dgm:cxn modelId="{6F56E086-1D6F-4DD5-B93A-0FA68F410D2C}" type="presParOf" srcId="{9E68282B-072A-4A17-B974-8D903A180364}" destId="{E825D459-9E9F-4750-A930-39545EE48A7D}" srcOrd="1" destOrd="0" presId="urn:microsoft.com/office/officeart/2005/8/layout/list1"/>
    <dgm:cxn modelId="{D195A447-E867-470C-A27B-FE8FC5A6D681}"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內在的聲</a:t>
          </a:r>
          <a:r>
            <a:rPr lang="zh-TW" altLang="en-US" sz="2400" b="1" dirty="0" smtClean="0">
              <a:latin typeface="標楷體" panose="03000509000000000000" pitchFamily="65" charset="-120"/>
              <a:ea typeface="標楷體" panose="03000509000000000000" pitchFamily="65" charset="-120"/>
            </a:rPr>
            <a:t>音</a:t>
          </a:r>
          <a:endParaRPr lang="zh-TW" altLang="zh-TW" sz="2400" b="1" dirty="0" smtClean="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潛意識的魔力</a:t>
          </a:r>
          <a:r>
            <a:rPr lang="zh-TW" altLang="en-US" sz="2200" b="1" dirty="0" smtClean="0">
              <a:latin typeface="標楷體" panose="03000509000000000000" pitchFamily="65" charset="-120"/>
              <a:ea typeface="標楷體" panose="03000509000000000000" pitchFamily="65" charset="-120"/>
            </a:rPr>
            <a:t>：操作不同的「自動性技法」，並以它為創作靈感。</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55025324-E7FD-4E08-B10F-3574E0F586C9}" type="presOf" srcId="{242F5445-1D26-4AB6-9065-D4BFBB2BD94B}" destId="{63F5A27D-E392-4382-BCD6-65B00C8FCC6E}" srcOrd="1" destOrd="0" presId="urn:microsoft.com/office/officeart/2005/8/layout/list1"/>
    <dgm:cxn modelId="{4D1FF92A-E7DF-4FF4-AEFE-01F9B1B6E231}" srcId="{242F5445-1D26-4AB6-9065-D4BFBB2BD94B}" destId="{C8B06F49-6E9B-4801-B473-75EE147F5E24}" srcOrd="1" destOrd="0" parTransId="{7EE34CEB-8825-41DA-8544-64257D648E6A}" sibTransId="{2C1F4B54-C194-473D-801E-83A914DFC155}"/>
    <dgm:cxn modelId="{1C434CF4-7E68-4E82-A507-20C62A818337}" type="presOf" srcId="{242F5445-1D26-4AB6-9065-D4BFBB2BD94B}" destId="{2556B0DA-C7BC-4898-AA75-4D71D4AD1275}" srcOrd="0" destOrd="0" presId="urn:microsoft.com/office/officeart/2005/8/layout/list1"/>
    <dgm:cxn modelId="{1466D9B0-9486-4B68-A69A-6E0BF7B4D053}" type="presOf" srcId="{C8B06F49-6E9B-4801-B473-75EE147F5E24}" destId="{A24461CD-69BF-4BBC-A289-17AD3F48DE3D}" srcOrd="0" destOrd="1" presId="urn:microsoft.com/office/officeart/2005/8/layout/list1"/>
    <dgm:cxn modelId="{7B7A1559-1D3A-4C76-8719-388AC7003027}" type="presOf" srcId="{FCE07D41-3D32-437C-B6F1-EC721C0F999A}" destId="{A24461CD-69BF-4BBC-A289-17AD3F48DE3D}"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BBB3C080-8D5D-4D6B-9A56-EF0F10956195}" type="presOf" srcId="{E17ED2BD-B270-428A-A105-DE78DC6206CC}" destId="{9E68282B-072A-4A17-B974-8D903A180364}" srcOrd="0" destOrd="0" presId="urn:microsoft.com/office/officeart/2005/8/layout/list1"/>
    <dgm:cxn modelId="{702C8A91-CAF9-4686-A3E6-122FBF83D061}" type="presParOf" srcId="{9E68282B-072A-4A17-B974-8D903A180364}" destId="{52910212-CE3F-4077-962D-5D5080D30119}" srcOrd="0" destOrd="0" presId="urn:microsoft.com/office/officeart/2005/8/layout/list1"/>
    <dgm:cxn modelId="{2AC38307-3B74-4647-9562-5142A3F173C2}" type="presParOf" srcId="{52910212-CE3F-4077-962D-5D5080D30119}" destId="{2556B0DA-C7BC-4898-AA75-4D71D4AD1275}" srcOrd="0" destOrd="0" presId="urn:microsoft.com/office/officeart/2005/8/layout/list1"/>
    <dgm:cxn modelId="{148DEDF9-79C6-4270-8B52-B36CFA855FFD}" type="presParOf" srcId="{52910212-CE3F-4077-962D-5D5080D30119}" destId="{63F5A27D-E392-4382-BCD6-65B00C8FCC6E}" srcOrd="1" destOrd="0" presId="urn:microsoft.com/office/officeart/2005/8/layout/list1"/>
    <dgm:cxn modelId="{472BCD4A-6BC7-4D62-9598-376B141BCB1D}" type="presParOf" srcId="{9E68282B-072A-4A17-B974-8D903A180364}" destId="{E825D459-9E9F-4750-A930-39545EE48A7D}" srcOrd="1" destOrd="0" presId="urn:microsoft.com/office/officeart/2005/8/layout/list1"/>
    <dgm:cxn modelId="{9BDB2C76-713B-4D8D-8358-848019CB56AE}"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二</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內在的聲</a:t>
          </a:r>
          <a:r>
            <a:rPr lang="zh-TW" altLang="en-US" sz="2400" b="1" dirty="0" smtClean="0">
              <a:latin typeface="標楷體" panose="03000509000000000000" pitchFamily="65" charset="-120"/>
              <a:ea typeface="標楷體" panose="03000509000000000000" pitchFamily="65" charset="-120"/>
            </a:rPr>
            <a:t>音</a:t>
          </a:r>
          <a:endParaRPr lang="zh-TW" altLang="zh-TW" sz="2400" b="1" dirty="0" smtClean="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潛意識的魔力</a:t>
          </a:r>
          <a:r>
            <a:rPr lang="zh-TW" altLang="en-US" sz="2200" b="1" dirty="0" smtClean="0">
              <a:latin typeface="標楷體" panose="03000509000000000000" pitchFamily="65" charset="-120"/>
              <a:ea typeface="標楷體" panose="03000509000000000000" pitchFamily="65" charset="-120"/>
            </a:rPr>
            <a:t>：操作不同的「自動性技法」，並以它為創作靈感。</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06A2D3DE-7003-45A8-B50C-65FE8A78A318}" type="presOf" srcId="{C8B06F49-6E9B-4801-B473-75EE147F5E24}"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446FEFD1-BE79-4B7A-A063-0EFAEF451F46}" type="presOf" srcId="{FCE07D41-3D32-437C-B6F1-EC721C0F999A}" destId="{A24461CD-69BF-4BBC-A289-17AD3F48DE3D}" srcOrd="0" destOrd="0" presId="urn:microsoft.com/office/officeart/2005/8/layout/list1"/>
    <dgm:cxn modelId="{D08DE663-DAD4-4B96-9B88-53701002BDD9}" type="presOf" srcId="{242F5445-1D26-4AB6-9065-D4BFBB2BD94B}" destId="{2556B0DA-C7BC-4898-AA75-4D71D4AD1275}" srcOrd="0" destOrd="0" presId="urn:microsoft.com/office/officeart/2005/8/layout/list1"/>
    <dgm:cxn modelId="{12D64415-BBC6-4F45-B086-86DB40C98DB5}" type="presOf" srcId="{242F5445-1D26-4AB6-9065-D4BFBB2BD94B}" destId="{63F5A27D-E392-4382-BCD6-65B00C8FCC6E}" srcOrd="1" destOrd="0" presId="urn:microsoft.com/office/officeart/2005/8/layout/list1"/>
    <dgm:cxn modelId="{C5D445D0-B7B4-4D53-925E-BCA9C6BF9B50}" type="presOf" srcId="{E17ED2BD-B270-428A-A105-DE78DC6206CC}" destId="{9E68282B-072A-4A17-B974-8D903A180364}" srcOrd="0" destOrd="0" presId="urn:microsoft.com/office/officeart/2005/8/layout/list1"/>
    <dgm:cxn modelId="{A6B36BF0-BD3C-4710-8D37-2E8DA325C317}" type="presParOf" srcId="{9E68282B-072A-4A17-B974-8D903A180364}" destId="{52910212-CE3F-4077-962D-5D5080D30119}" srcOrd="0" destOrd="0" presId="urn:microsoft.com/office/officeart/2005/8/layout/list1"/>
    <dgm:cxn modelId="{2864D8BA-D6AE-475A-8C95-50BB795DF0EF}" type="presParOf" srcId="{52910212-CE3F-4077-962D-5D5080D30119}" destId="{2556B0DA-C7BC-4898-AA75-4D71D4AD1275}" srcOrd="0" destOrd="0" presId="urn:microsoft.com/office/officeart/2005/8/layout/list1"/>
    <dgm:cxn modelId="{CC8684C3-F29B-405C-AC15-D6B7DA93D2BD}" type="presParOf" srcId="{52910212-CE3F-4077-962D-5D5080D30119}" destId="{63F5A27D-E392-4382-BCD6-65B00C8FCC6E}" srcOrd="1" destOrd="0" presId="urn:microsoft.com/office/officeart/2005/8/layout/list1"/>
    <dgm:cxn modelId="{5B8BF99C-9EFD-4E7D-B894-2FCF11640DC0}" type="presParOf" srcId="{9E68282B-072A-4A17-B974-8D903A180364}" destId="{E825D459-9E9F-4750-A930-39545EE48A7D}" srcOrd="1" destOrd="0" presId="urn:microsoft.com/office/officeart/2005/8/layout/list1"/>
    <dgm:cxn modelId="{29BF75A5-2955-42BB-9DD7-E766BBC5319A}"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三</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 故鄉的呼喚</a:t>
          </a: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回家的路</a:t>
          </a:r>
          <a:r>
            <a:rPr lang="zh-TW" altLang="en-US" sz="2200" b="1" dirty="0" smtClean="0">
              <a:latin typeface="標楷體" panose="03000509000000000000" pitchFamily="65" charset="-120"/>
              <a:ea typeface="標楷體" panose="03000509000000000000" pitchFamily="65" charset="-120"/>
            </a:rPr>
            <a:t>：從老歌中了解歌詞中對故鄉風景的描述、與思念故鄉之情。</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30F259C6-A562-4BEE-BB79-F84814AB28C4}" type="presOf" srcId="{E17ED2BD-B270-428A-A105-DE78DC6206CC}" destId="{9E68282B-072A-4A17-B974-8D903A180364}"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AD630737-2E35-45C2-9013-3C40796F0087}" type="presOf" srcId="{FCE07D41-3D32-437C-B6F1-EC721C0F999A}" destId="{A24461CD-69BF-4BBC-A289-17AD3F48DE3D}" srcOrd="0" destOrd="0" presId="urn:microsoft.com/office/officeart/2005/8/layout/list1"/>
    <dgm:cxn modelId="{447F0229-C05C-4AFD-A0B6-1040D630A73B}" type="presOf" srcId="{242F5445-1D26-4AB6-9065-D4BFBB2BD94B}" destId="{2556B0DA-C7BC-4898-AA75-4D71D4AD1275}"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3042DE96-7724-4136-83A8-70FF00C92167}" type="presOf" srcId="{C8B06F49-6E9B-4801-B473-75EE147F5E24}" destId="{A24461CD-69BF-4BBC-A289-17AD3F48DE3D}" srcOrd="0" destOrd="1" presId="urn:microsoft.com/office/officeart/2005/8/layout/list1"/>
    <dgm:cxn modelId="{910F712C-85B5-49AE-8C01-E434687A9A4E}" type="presOf" srcId="{242F5445-1D26-4AB6-9065-D4BFBB2BD94B}" destId="{63F5A27D-E392-4382-BCD6-65B00C8FCC6E}" srcOrd="1" destOrd="0" presId="urn:microsoft.com/office/officeart/2005/8/layout/list1"/>
    <dgm:cxn modelId="{3BE9D18E-5084-4375-8551-877AAD3D989D}" type="presParOf" srcId="{9E68282B-072A-4A17-B974-8D903A180364}" destId="{52910212-CE3F-4077-962D-5D5080D30119}" srcOrd="0" destOrd="0" presId="urn:microsoft.com/office/officeart/2005/8/layout/list1"/>
    <dgm:cxn modelId="{4358797A-58D9-478B-A808-5643F85F75ED}" type="presParOf" srcId="{52910212-CE3F-4077-962D-5D5080D30119}" destId="{2556B0DA-C7BC-4898-AA75-4D71D4AD1275}" srcOrd="0" destOrd="0" presId="urn:microsoft.com/office/officeart/2005/8/layout/list1"/>
    <dgm:cxn modelId="{78431E13-ACAA-493F-B5D5-9434D4C4CD50}" type="presParOf" srcId="{52910212-CE3F-4077-962D-5D5080D30119}" destId="{63F5A27D-E392-4382-BCD6-65B00C8FCC6E}" srcOrd="1" destOrd="0" presId="urn:microsoft.com/office/officeart/2005/8/layout/list1"/>
    <dgm:cxn modelId="{5336B6B8-F59A-4B91-B962-9049E28E817D}" type="presParOf" srcId="{9E68282B-072A-4A17-B974-8D903A180364}" destId="{E825D459-9E9F-4750-A930-39545EE48A7D}" srcOrd="1" destOrd="0" presId="urn:microsoft.com/office/officeart/2005/8/layout/list1"/>
    <dgm:cxn modelId="{087AD2A2-FD25-4C79-8D82-A640FD4BB091}"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三</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 故鄉的呼喚</a:t>
          </a: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風景中詩的韻味</a:t>
          </a:r>
          <a:r>
            <a:rPr lang="zh-TW" altLang="en-US" sz="2200" b="1" dirty="0" smtClean="0">
              <a:latin typeface="標楷體" panose="03000509000000000000" pitchFamily="65" charset="-120"/>
              <a:ea typeface="標楷體" panose="03000509000000000000" pitchFamily="65" charset="-120"/>
            </a:rPr>
            <a:t>：學生以不同的形式</a:t>
          </a:r>
          <a:r>
            <a:rPr lang="zh-TW" altLang="en-US" sz="2200" b="1" dirty="0" smtClean="0">
              <a:latin typeface="新細明體" panose="02020500000000000000" pitchFamily="18" charset="-120"/>
              <a:ea typeface="新細明體" panose="02020500000000000000" pitchFamily="18" charset="-120"/>
            </a:rPr>
            <a:t>「</a:t>
          </a:r>
          <a:r>
            <a:rPr lang="zh-TW" altLang="en-US" sz="2200" b="1" dirty="0" smtClean="0">
              <a:latin typeface="標楷體" panose="03000509000000000000" pitchFamily="65" charset="-120"/>
              <a:ea typeface="標楷體" panose="03000509000000000000" pitchFamily="65" charset="-120"/>
            </a:rPr>
            <a:t>童詩</a:t>
          </a:r>
          <a:r>
            <a:rPr lang="zh-TW" altLang="en-US" sz="2200" b="1" dirty="0" smtClean="0">
              <a:latin typeface="新細明體" panose="02020500000000000000" pitchFamily="18" charset="-120"/>
              <a:ea typeface="新細明體" panose="02020500000000000000" pitchFamily="18" charset="-120"/>
            </a:rPr>
            <a:t>」</a:t>
          </a:r>
          <a:r>
            <a:rPr lang="zh-TW" altLang="en-US" sz="2200" b="1" dirty="0" smtClean="0">
              <a:latin typeface="標楷體" panose="03000509000000000000" pitchFamily="65" charset="-120"/>
              <a:ea typeface="標楷體" panose="03000509000000000000" pitchFamily="65" charset="-120"/>
            </a:rPr>
            <a:t>，對米羅的畫作做另一種註解。</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1F85293F-EC7B-4236-8489-7CB231C044A0}" type="presOf" srcId="{E17ED2BD-B270-428A-A105-DE78DC6206CC}" destId="{9E68282B-072A-4A17-B974-8D903A180364}" srcOrd="0" destOrd="0" presId="urn:microsoft.com/office/officeart/2005/8/layout/list1"/>
    <dgm:cxn modelId="{DC752BEA-7BF3-448C-94AA-521E7FF5E917}" type="presOf" srcId="{FCE07D41-3D32-437C-B6F1-EC721C0F999A}" destId="{A24461CD-69BF-4BBC-A289-17AD3F48DE3D}"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2CE16AB6-F322-4F79-BB18-92B3B4A5ACA3}" type="presOf" srcId="{242F5445-1D26-4AB6-9065-D4BFBB2BD94B}" destId="{2556B0DA-C7BC-4898-AA75-4D71D4AD1275}" srcOrd="0" destOrd="0" presId="urn:microsoft.com/office/officeart/2005/8/layout/list1"/>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0EC8D583-BA7C-4D24-9CC7-05D8B7A627F5}" type="presOf" srcId="{C8B06F49-6E9B-4801-B473-75EE147F5E24}" destId="{A24461CD-69BF-4BBC-A289-17AD3F48DE3D}" srcOrd="0" destOrd="1" presId="urn:microsoft.com/office/officeart/2005/8/layout/list1"/>
    <dgm:cxn modelId="{D6AFB036-A382-4066-871F-E3A877B93E35}" type="presOf" srcId="{242F5445-1D26-4AB6-9065-D4BFBB2BD94B}" destId="{63F5A27D-E392-4382-BCD6-65B00C8FCC6E}" srcOrd="1" destOrd="0" presId="urn:microsoft.com/office/officeart/2005/8/layout/list1"/>
    <dgm:cxn modelId="{E2335318-84EB-4521-AA3B-13EEF70E7988}" type="presParOf" srcId="{9E68282B-072A-4A17-B974-8D903A180364}" destId="{52910212-CE3F-4077-962D-5D5080D30119}" srcOrd="0" destOrd="0" presId="urn:microsoft.com/office/officeart/2005/8/layout/list1"/>
    <dgm:cxn modelId="{4ECD8853-C190-4C9B-A178-025D6784D70B}" type="presParOf" srcId="{52910212-CE3F-4077-962D-5D5080D30119}" destId="{2556B0DA-C7BC-4898-AA75-4D71D4AD1275}" srcOrd="0" destOrd="0" presId="urn:microsoft.com/office/officeart/2005/8/layout/list1"/>
    <dgm:cxn modelId="{6BDDF111-7EE0-4509-8C7D-6325B50D8511}" type="presParOf" srcId="{52910212-CE3F-4077-962D-5D5080D30119}" destId="{63F5A27D-E392-4382-BCD6-65B00C8FCC6E}" srcOrd="1" destOrd="0" presId="urn:microsoft.com/office/officeart/2005/8/layout/list1"/>
    <dgm:cxn modelId="{1FBC884D-B39A-4E55-AE26-C0C67D1E35AA}" type="presParOf" srcId="{9E68282B-072A-4A17-B974-8D903A180364}" destId="{E825D459-9E9F-4750-A930-39545EE48A7D}" srcOrd="1" destOrd="0" presId="urn:microsoft.com/office/officeart/2005/8/layout/list1"/>
    <dgm:cxn modelId="{009846C9-D3C4-475C-A2B4-C16C58B928EF}"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三</a:t>
          </a:r>
          <a:r>
            <a:rPr lang="en-US" altLang="zh-TW" sz="2400" b="1" dirty="0" smtClean="0">
              <a:latin typeface="標楷體" panose="03000509000000000000" pitchFamily="65" charset="-120"/>
              <a:ea typeface="標楷體" panose="03000509000000000000" pitchFamily="65" charset="-120"/>
            </a:rPr>
            <a:t>)</a:t>
          </a:r>
          <a:r>
            <a:rPr lang="zh-TW" altLang="zh-TW" sz="2400" b="1" dirty="0" smtClean="0">
              <a:latin typeface="標楷體" panose="03000509000000000000" pitchFamily="65" charset="-120"/>
              <a:ea typeface="標楷體" panose="03000509000000000000" pitchFamily="65" charset="-120"/>
            </a:rPr>
            <a:t> 故鄉的呼喚</a:t>
          </a: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4400" b="1" dirty="0" smtClean="0">
              <a:latin typeface="標楷體" panose="03000509000000000000" pitchFamily="65" charset="-120"/>
              <a:ea typeface="標楷體" panose="03000509000000000000" pitchFamily="65" charset="-120"/>
            </a:rPr>
            <a:t>風景中詩的韻味</a:t>
          </a:r>
          <a:r>
            <a:rPr lang="zh-TW" altLang="en-US" sz="2200" b="1" dirty="0" smtClean="0">
              <a:latin typeface="標楷體" panose="03000509000000000000" pitchFamily="65" charset="-120"/>
              <a:ea typeface="標楷體" panose="03000509000000000000" pitchFamily="65" charset="-120"/>
            </a:rPr>
            <a:t>：學生以不同的形式</a:t>
          </a:r>
          <a:r>
            <a:rPr lang="zh-TW" altLang="en-US" sz="2200" b="1" dirty="0" smtClean="0">
              <a:latin typeface="新細明體" panose="02020500000000000000" pitchFamily="18" charset="-120"/>
              <a:ea typeface="新細明體" panose="02020500000000000000" pitchFamily="18" charset="-120"/>
            </a:rPr>
            <a:t>「</a:t>
          </a:r>
          <a:r>
            <a:rPr lang="zh-TW" altLang="en-US" sz="2200" b="1" dirty="0" smtClean="0">
              <a:latin typeface="標楷體" panose="03000509000000000000" pitchFamily="65" charset="-120"/>
              <a:ea typeface="標楷體" panose="03000509000000000000" pitchFamily="65" charset="-120"/>
            </a:rPr>
            <a:t>童詩</a:t>
          </a:r>
          <a:r>
            <a:rPr lang="zh-TW" altLang="en-US" sz="2200" b="1" dirty="0" smtClean="0">
              <a:latin typeface="新細明體" panose="02020500000000000000" pitchFamily="18" charset="-120"/>
              <a:ea typeface="新細明體" panose="02020500000000000000" pitchFamily="18" charset="-120"/>
            </a:rPr>
            <a:t>」</a:t>
          </a:r>
          <a:r>
            <a:rPr lang="zh-TW" altLang="en-US" sz="2200" b="1" dirty="0" smtClean="0">
              <a:latin typeface="標楷體" panose="03000509000000000000" pitchFamily="65" charset="-120"/>
              <a:ea typeface="標楷體" panose="03000509000000000000" pitchFamily="65" charset="-120"/>
            </a:rPr>
            <a:t>，對米羅的畫作做另一種註解。</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A2BB44F2-2278-43D9-8786-148B8292E21E}" type="presOf" srcId="{242F5445-1D26-4AB6-9065-D4BFBB2BD94B}" destId="{63F5A27D-E392-4382-BCD6-65B00C8FCC6E}" srcOrd="1" destOrd="0" presId="urn:microsoft.com/office/officeart/2005/8/layout/list1"/>
    <dgm:cxn modelId="{6AE19888-0E40-4CD7-B686-30C912E2D5A9}" type="presOf" srcId="{242F5445-1D26-4AB6-9065-D4BFBB2BD94B}" destId="{2556B0DA-C7BC-4898-AA75-4D71D4AD1275}" srcOrd="0" destOrd="0" presId="urn:microsoft.com/office/officeart/2005/8/layout/list1"/>
    <dgm:cxn modelId="{CA174445-B6C7-4359-8CB3-AEF2FDAAD69F}" type="presOf" srcId="{E17ED2BD-B270-428A-A105-DE78DC6206CC}" destId="{9E68282B-072A-4A17-B974-8D903A180364}" srcOrd="0" destOrd="0" presId="urn:microsoft.com/office/officeart/2005/8/layout/list1"/>
    <dgm:cxn modelId="{812BE7A4-E964-4043-8EE2-AFA29DDA0307}" type="presOf" srcId="{FCE07D41-3D32-437C-B6F1-EC721C0F999A}" destId="{A24461CD-69BF-4BBC-A289-17AD3F48DE3D}" srcOrd="0" destOrd="0" presId="urn:microsoft.com/office/officeart/2005/8/layout/list1"/>
    <dgm:cxn modelId="{F8F2F752-23CE-4AAC-A95E-E56EC2332876}" type="presOf" srcId="{C8B06F49-6E9B-4801-B473-75EE147F5E24}" destId="{A24461CD-69BF-4BBC-A289-17AD3F48DE3D}" srcOrd="0" destOrd="1" presId="urn:microsoft.com/office/officeart/2005/8/layout/list1"/>
    <dgm:cxn modelId="{F9D86759-CF84-4683-BDCB-168E595621D5}" type="presParOf" srcId="{9E68282B-072A-4A17-B974-8D903A180364}" destId="{52910212-CE3F-4077-962D-5D5080D30119}" srcOrd="0" destOrd="0" presId="urn:microsoft.com/office/officeart/2005/8/layout/list1"/>
    <dgm:cxn modelId="{7C1DFAE2-DA44-477C-878C-30A205CC8F36}" type="presParOf" srcId="{52910212-CE3F-4077-962D-5D5080D30119}" destId="{2556B0DA-C7BC-4898-AA75-4D71D4AD1275}" srcOrd="0" destOrd="0" presId="urn:microsoft.com/office/officeart/2005/8/layout/list1"/>
    <dgm:cxn modelId="{C95C9021-D102-45AE-9663-8926EE0C122D}" type="presParOf" srcId="{52910212-CE3F-4077-962D-5D5080D30119}" destId="{63F5A27D-E392-4382-BCD6-65B00C8FCC6E}" srcOrd="1" destOrd="0" presId="urn:microsoft.com/office/officeart/2005/8/layout/list1"/>
    <dgm:cxn modelId="{E17BB9F0-6950-41B5-B310-F3F8348B27F9}" type="presParOf" srcId="{9E68282B-072A-4A17-B974-8D903A180364}" destId="{E825D459-9E9F-4750-A930-39545EE48A7D}" srcOrd="1" destOrd="0" presId="urn:microsoft.com/office/officeart/2005/8/layout/list1"/>
    <dgm:cxn modelId="{6B1A37BF-5626-4136-8117-A27D9095C194}"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2C1F4B54-C194-473D-801E-83A914DFC155}" type="sibTrans" cxnId="{4D1FF92A-E7DF-4FF4-AEFE-01F9B1B6E231}">
      <dgm:prSet/>
      <dgm:spPr/>
      <dgm:t>
        <a:bodyPr/>
        <a:lstStyle/>
        <a:p>
          <a:endParaRPr lang="zh-TW" altLang="en-US"/>
        </a:p>
      </dgm:t>
    </dgm:pt>
    <dgm:pt modelId="{7EE34CEB-8825-41DA-8544-64257D648E6A}" type="parTrans" cxnId="{4D1FF92A-E7DF-4FF4-AEFE-01F9B1B6E231}">
      <dgm:prSet/>
      <dgm:spPr/>
      <dgm:t>
        <a:bodyPr/>
        <a:lstStyle/>
        <a:p>
          <a:endParaRPr lang="zh-TW" altLang="en-US"/>
        </a:p>
      </dgm:t>
    </dgm:pt>
    <dgm:pt modelId="{FCE07D41-3D32-437C-B6F1-EC721C0F999A}">
      <dgm:prSet custT="1"/>
      <dgm:spPr/>
      <dgm:t>
        <a:bodyPr/>
        <a:lstStyle/>
        <a:p>
          <a:pPr algn="l"/>
          <a:endParaRPr lang="zh-TW" altLang="en-US" sz="2200" b="1" dirty="0">
            <a:latin typeface="標楷體" panose="03000509000000000000" pitchFamily="65" charset="-120"/>
            <a:ea typeface="標楷體" panose="03000509000000000000" pitchFamily="65" charset="-120"/>
          </a:endParaRPr>
        </a:p>
      </dgm:t>
    </dgm:pt>
    <dgm:pt modelId="{71F3E13C-030C-49DF-A66F-795121D08F05}" type="sibTrans" cxnId="{9B1C4AB4-C79C-4F81-83ED-4E4DA8313E42}">
      <dgm:prSet/>
      <dgm:spPr/>
      <dgm:t>
        <a:bodyPr/>
        <a:lstStyle/>
        <a:p>
          <a:endParaRPr lang="zh-TW" altLang="en-US"/>
        </a:p>
      </dgm:t>
    </dgm:pt>
    <dgm:pt modelId="{FB98C4C6-0923-4F88-BF20-EA10D88DE500}" type="parTrans" cxnId="{9B1C4AB4-C79C-4F81-83ED-4E4DA8313E42}">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C804247F-6930-40C6-BCE0-B4347F1CE032}" type="presOf" srcId="{C8B06F49-6E9B-4801-B473-75EE147F5E24}" destId="{A24461CD-69BF-4BBC-A289-17AD3F48DE3D}" srcOrd="0" destOrd="1" presId="urn:microsoft.com/office/officeart/2005/8/layout/list1"/>
    <dgm:cxn modelId="{683ABBEC-27C0-4AEB-8D15-61CAE948AC3D}" type="presOf" srcId="{FCE07D41-3D32-437C-B6F1-EC721C0F999A}" destId="{A24461CD-69BF-4BBC-A289-17AD3F48DE3D}" srcOrd="0" destOrd="0" presId="urn:microsoft.com/office/officeart/2005/8/layout/list1"/>
    <dgm:cxn modelId="{B658AB34-0234-4EC0-B9BA-9C33E5228DA1}" type="presOf" srcId="{242F5445-1D26-4AB6-9065-D4BFBB2BD94B}" destId="{63F5A27D-E392-4382-BCD6-65B00C8FCC6E}" srcOrd="1" destOrd="0" presId="urn:microsoft.com/office/officeart/2005/8/layout/list1"/>
    <dgm:cxn modelId="{69313B0A-AF67-4591-B979-8EF31B075E9C}" type="presOf" srcId="{E17ED2BD-B270-428A-A105-DE78DC6206CC}" destId="{9E68282B-072A-4A17-B974-8D903A180364}" srcOrd="0" destOrd="0" presId="urn:microsoft.com/office/officeart/2005/8/layout/list1"/>
    <dgm:cxn modelId="{50EED543-5A62-4F2D-A885-556DEF4C1BED}" type="presOf" srcId="{242F5445-1D26-4AB6-9065-D4BFBB2BD94B}" destId="{2556B0DA-C7BC-4898-AA75-4D71D4AD1275}" srcOrd="0" destOrd="0" presId="urn:microsoft.com/office/officeart/2005/8/layout/list1"/>
    <dgm:cxn modelId="{CCECAE48-20AA-4169-9DD6-0B4DF6B246E3}" type="presParOf" srcId="{9E68282B-072A-4A17-B974-8D903A180364}" destId="{52910212-CE3F-4077-962D-5D5080D30119}" srcOrd="0" destOrd="0" presId="urn:microsoft.com/office/officeart/2005/8/layout/list1"/>
    <dgm:cxn modelId="{576C1C14-47E6-4210-BF7B-0EF8C5AAD5BB}" type="presParOf" srcId="{52910212-CE3F-4077-962D-5D5080D30119}" destId="{2556B0DA-C7BC-4898-AA75-4D71D4AD1275}" srcOrd="0" destOrd="0" presId="urn:microsoft.com/office/officeart/2005/8/layout/list1"/>
    <dgm:cxn modelId="{3E0383C1-9B65-45F1-A8F3-9FAAD74A1D5B}" type="presParOf" srcId="{52910212-CE3F-4077-962D-5D5080D30119}" destId="{63F5A27D-E392-4382-BCD6-65B00C8FCC6E}" srcOrd="1" destOrd="0" presId="urn:microsoft.com/office/officeart/2005/8/layout/list1"/>
    <dgm:cxn modelId="{B9426C26-51CC-467C-B0EC-DA26BF788506}" type="presParOf" srcId="{9E68282B-072A-4A17-B974-8D903A180364}" destId="{E825D459-9E9F-4750-A930-39545EE48A7D}" srcOrd="1" destOrd="0" presId="urn:microsoft.com/office/officeart/2005/8/layout/list1"/>
    <dgm:cxn modelId="{D8F579C6-E24E-4ACA-B892-25209E5431D8}"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2C1F4B54-C194-473D-801E-83A914DFC155}" type="sibTrans" cxnId="{4D1FF92A-E7DF-4FF4-AEFE-01F9B1B6E231}">
      <dgm:prSet/>
      <dgm:spPr/>
      <dgm:t>
        <a:bodyPr/>
        <a:lstStyle/>
        <a:p>
          <a:endParaRPr lang="zh-TW" altLang="en-US"/>
        </a:p>
      </dgm:t>
    </dgm:pt>
    <dgm:pt modelId="{7EE34CEB-8825-41DA-8544-64257D648E6A}" type="par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A6B8BCD5-0296-458C-A542-C642B2CB0B16}" type="presOf" srcId="{242F5445-1D26-4AB6-9065-D4BFBB2BD94B}" destId="{63F5A27D-E392-4382-BCD6-65B00C8FCC6E}" srcOrd="1" destOrd="0" presId="urn:microsoft.com/office/officeart/2005/8/layout/list1"/>
    <dgm:cxn modelId="{37E5348E-F107-4A86-BD01-A4B8FC31CD54}" type="presOf" srcId="{C8B06F49-6E9B-4801-B473-75EE147F5E24}"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1F8D0850-90C5-4B93-AA08-445C98245681}" type="presOf" srcId="{242F5445-1D26-4AB6-9065-D4BFBB2BD94B}" destId="{2556B0DA-C7BC-4898-AA75-4D71D4AD1275}" srcOrd="0" destOrd="0" presId="urn:microsoft.com/office/officeart/2005/8/layout/list1"/>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60C5457E-2643-4A41-AC78-7A7D43DB7CB8}" type="presOf" srcId="{E17ED2BD-B270-428A-A105-DE78DC6206CC}" destId="{9E68282B-072A-4A17-B974-8D903A180364}" srcOrd="0" destOrd="0" presId="urn:microsoft.com/office/officeart/2005/8/layout/list1"/>
    <dgm:cxn modelId="{AA9D9A4D-1E53-4878-822F-1B28D9AF4E15}" type="presOf" srcId="{FCE07D41-3D32-437C-B6F1-EC721C0F999A}" destId="{A24461CD-69BF-4BBC-A289-17AD3F48DE3D}" srcOrd="0" destOrd="0" presId="urn:microsoft.com/office/officeart/2005/8/layout/list1"/>
    <dgm:cxn modelId="{29B8B714-F60B-4E05-9909-1AF6670E045A}" type="presParOf" srcId="{9E68282B-072A-4A17-B974-8D903A180364}" destId="{52910212-CE3F-4077-962D-5D5080D30119}" srcOrd="0" destOrd="0" presId="urn:microsoft.com/office/officeart/2005/8/layout/list1"/>
    <dgm:cxn modelId="{13FDE95E-8BCB-4AC4-AF05-704248DD79D7}" type="presParOf" srcId="{52910212-CE3F-4077-962D-5D5080D30119}" destId="{2556B0DA-C7BC-4898-AA75-4D71D4AD1275}" srcOrd="0" destOrd="0" presId="urn:microsoft.com/office/officeart/2005/8/layout/list1"/>
    <dgm:cxn modelId="{4D0A4546-ABF5-477F-A86E-C194FCC75563}" type="presParOf" srcId="{52910212-CE3F-4077-962D-5D5080D30119}" destId="{63F5A27D-E392-4382-BCD6-65B00C8FCC6E}" srcOrd="1" destOrd="0" presId="urn:microsoft.com/office/officeart/2005/8/layout/list1"/>
    <dgm:cxn modelId="{B6E3C4ED-B152-4319-8045-A42FFEBAD8F3}" type="presParOf" srcId="{9E68282B-072A-4A17-B974-8D903A180364}" destId="{E825D459-9E9F-4750-A930-39545EE48A7D}" srcOrd="1" destOrd="0" presId="urn:microsoft.com/office/officeart/2005/8/layout/list1"/>
    <dgm:cxn modelId="{DFAA7527-23FB-4B15-B4BF-B083AC5EA426}"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2C1F4B54-C194-473D-801E-83A914DFC155}" type="sibTrans" cxnId="{4D1FF92A-E7DF-4FF4-AEFE-01F9B1B6E231}">
      <dgm:prSet/>
      <dgm:spPr/>
      <dgm:t>
        <a:bodyPr/>
        <a:lstStyle/>
        <a:p>
          <a:endParaRPr lang="zh-TW" altLang="en-US"/>
        </a:p>
      </dgm:t>
    </dgm:pt>
    <dgm:pt modelId="{7EE34CEB-8825-41DA-8544-64257D648E6A}" type="par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E5CDCE3-85F5-41B5-A834-B641F96CB6AE}" type="presOf" srcId="{242F5445-1D26-4AB6-9065-D4BFBB2BD94B}" destId="{2556B0DA-C7BC-4898-AA75-4D71D4AD1275}" srcOrd="0" destOrd="0" presId="urn:microsoft.com/office/officeart/2005/8/layout/list1"/>
    <dgm:cxn modelId="{6F493C57-CD12-44AE-B673-82F1B311FECB}" type="presOf" srcId="{FCE07D41-3D32-437C-B6F1-EC721C0F999A}" destId="{A24461CD-69BF-4BBC-A289-17AD3F48DE3D}"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19E765C3-FFE4-4362-B140-B4C027AF1A54}" type="presOf" srcId="{E17ED2BD-B270-428A-A105-DE78DC6206CC}" destId="{9E68282B-072A-4A17-B974-8D903A180364}" srcOrd="0" destOrd="0" presId="urn:microsoft.com/office/officeart/2005/8/layout/list1"/>
    <dgm:cxn modelId="{043C1D63-878C-4DD4-BEF9-3FBDB11B8E2D}" type="presOf" srcId="{C8B06F49-6E9B-4801-B473-75EE147F5E24}" destId="{A24461CD-69BF-4BBC-A289-17AD3F48DE3D}" srcOrd="0" destOrd="1" presId="urn:microsoft.com/office/officeart/2005/8/layout/list1"/>
    <dgm:cxn modelId="{4BE4BE64-1450-4A95-BBC6-A92B80A15253}" type="presOf" srcId="{242F5445-1D26-4AB6-9065-D4BFBB2BD94B}" destId="{63F5A27D-E392-4382-BCD6-65B00C8FCC6E}" srcOrd="1" destOrd="0" presId="urn:microsoft.com/office/officeart/2005/8/layout/list1"/>
    <dgm:cxn modelId="{A8D8D55E-A109-48DF-8DBD-D813185F1A6E}" type="presParOf" srcId="{9E68282B-072A-4A17-B974-8D903A180364}" destId="{52910212-CE3F-4077-962D-5D5080D30119}" srcOrd="0" destOrd="0" presId="urn:microsoft.com/office/officeart/2005/8/layout/list1"/>
    <dgm:cxn modelId="{9D08C421-623E-4145-9603-D4908833C603}" type="presParOf" srcId="{52910212-CE3F-4077-962D-5D5080D30119}" destId="{2556B0DA-C7BC-4898-AA75-4D71D4AD1275}" srcOrd="0" destOrd="0" presId="urn:microsoft.com/office/officeart/2005/8/layout/list1"/>
    <dgm:cxn modelId="{3A8CBEC9-A695-442F-A7FD-99F76BDCE4A2}" type="presParOf" srcId="{52910212-CE3F-4077-962D-5D5080D30119}" destId="{63F5A27D-E392-4382-BCD6-65B00C8FCC6E}" srcOrd="1" destOrd="0" presId="urn:microsoft.com/office/officeart/2005/8/layout/list1"/>
    <dgm:cxn modelId="{F6031CD0-019A-4F0F-AD24-002AA40C06E4}" type="presParOf" srcId="{9E68282B-072A-4A17-B974-8D903A180364}" destId="{E825D459-9E9F-4750-A930-39545EE48A7D}" srcOrd="1" destOrd="0" presId="urn:microsoft.com/office/officeart/2005/8/layout/list1"/>
    <dgm:cxn modelId="{28E94D32-6293-4581-B54D-E7AE6EE99836}"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夢幻森林首部曲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建構</a:t>
          </a:r>
          <a:r>
            <a:rPr lang="zh-TW" altLang="en-US" sz="2200" b="1" dirty="0" smtClean="0">
              <a:latin typeface="標楷體" panose="03000509000000000000" pitchFamily="65" charset="-120"/>
              <a:ea typeface="標楷體" panose="03000509000000000000" pitchFamily="65" charset="-120"/>
            </a:rPr>
            <a:t>：從校園本位課程「生態」出發，創作融入校園環境的作品。</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DB1F4002-7549-46F2-8134-4EB31AB33F3D}">
      <dgm:prSet custT="1"/>
      <dgm:spPr/>
      <dgm:t>
        <a:bodyPr/>
        <a:lstStyle/>
        <a:p>
          <a:endParaRPr lang="zh-TW" altLang="en-US" sz="2200" b="1" dirty="0" smtClean="0">
            <a:latin typeface="標楷體" panose="03000509000000000000" pitchFamily="65" charset="-120"/>
            <a:ea typeface="標楷體" panose="03000509000000000000" pitchFamily="65" charset="-120"/>
          </a:endParaRPr>
        </a:p>
      </dgm:t>
    </dgm:pt>
    <dgm:pt modelId="{1667D186-00E6-421E-BDA1-1CEE1A918E25}" type="parTrans" cxnId="{363EBC00-7F75-455D-A907-F96D2A5984AE}">
      <dgm:prSet/>
      <dgm:spPr/>
      <dgm:t>
        <a:bodyPr/>
        <a:lstStyle/>
        <a:p>
          <a:endParaRPr lang="zh-TW" altLang="en-US"/>
        </a:p>
      </dgm:t>
    </dgm:pt>
    <dgm:pt modelId="{546D0803-86DC-48B1-BABE-1BC3CE701DD1}" type="sibTrans" cxnId="{363EBC00-7F75-455D-A907-F96D2A5984AE}">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64A38CA8-AA5B-4312-A96C-78912302F979}" type="presOf" srcId="{FCE07D41-3D32-437C-B6F1-EC721C0F999A}" destId="{A24461CD-69BF-4BBC-A289-17AD3F48DE3D}" srcOrd="0" destOrd="0" presId="urn:microsoft.com/office/officeart/2005/8/layout/list1"/>
    <dgm:cxn modelId="{FF92BE7B-E749-4581-9F18-206164939268}" type="presOf" srcId="{242F5445-1D26-4AB6-9065-D4BFBB2BD94B}" destId="{63F5A27D-E392-4382-BCD6-65B00C8FCC6E}" srcOrd="1" destOrd="0" presId="urn:microsoft.com/office/officeart/2005/8/layout/list1"/>
    <dgm:cxn modelId="{F99044EB-9F30-4E3E-9A15-AB557F97C914}" type="presOf" srcId="{DB1F4002-7549-46F2-8134-4EB31AB33F3D}"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363EBC00-7F75-455D-A907-F96D2A5984AE}" srcId="{242F5445-1D26-4AB6-9065-D4BFBB2BD94B}" destId="{DB1F4002-7549-46F2-8134-4EB31AB33F3D}" srcOrd="1" destOrd="0" parTransId="{1667D186-00E6-421E-BDA1-1CEE1A918E25}" sibTransId="{546D0803-86DC-48B1-BABE-1BC3CE701DD1}"/>
    <dgm:cxn modelId="{4D1FF92A-E7DF-4FF4-AEFE-01F9B1B6E231}" srcId="{242F5445-1D26-4AB6-9065-D4BFBB2BD94B}" destId="{C8B06F49-6E9B-4801-B473-75EE147F5E24}" srcOrd="2"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3ACD8346-AE9D-4026-8150-43221B3696BC}" type="presOf" srcId="{242F5445-1D26-4AB6-9065-D4BFBB2BD94B}" destId="{2556B0DA-C7BC-4898-AA75-4D71D4AD1275}" srcOrd="0" destOrd="0" presId="urn:microsoft.com/office/officeart/2005/8/layout/list1"/>
    <dgm:cxn modelId="{92B8A0C7-F98A-489F-83C9-B9399C8AE7F2}" type="presOf" srcId="{E17ED2BD-B270-428A-A105-DE78DC6206CC}" destId="{9E68282B-072A-4A17-B974-8D903A180364}" srcOrd="0" destOrd="0" presId="urn:microsoft.com/office/officeart/2005/8/layout/list1"/>
    <dgm:cxn modelId="{46D4E993-5928-4535-992F-DDBF65C1DFF8}" type="presOf" srcId="{C8B06F49-6E9B-4801-B473-75EE147F5E24}" destId="{A24461CD-69BF-4BBC-A289-17AD3F48DE3D}" srcOrd="0" destOrd="2" presId="urn:microsoft.com/office/officeart/2005/8/layout/list1"/>
    <dgm:cxn modelId="{3E64F600-E6EB-498C-BA25-F04F0F74096B}" type="presParOf" srcId="{9E68282B-072A-4A17-B974-8D903A180364}" destId="{52910212-CE3F-4077-962D-5D5080D30119}" srcOrd="0" destOrd="0" presId="urn:microsoft.com/office/officeart/2005/8/layout/list1"/>
    <dgm:cxn modelId="{D9B3953F-1118-45B7-BD31-AF3BAE608B3F}" type="presParOf" srcId="{52910212-CE3F-4077-962D-5D5080D30119}" destId="{2556B0DA-C7BC-4898-AA75-4D71D4AD1275}" srcOrd="0" destOrd="0" presId="urn:microsoft.com/office/officeart/2005/8/layout/list1"/>
    <dgm:cxn modelId="{E36D703A-1F39-4CBF-BDE2-A6FFB497B49D}" type="presParOf" srcId="{52910212-CE3F-4077-962D-5D5080D30119}" destId="{63F5A27D-E392-4382-BCD6-65B00C8FCC6E}" srcOrd="1" destOrd="0" presId="urn:microsoft.com/office/officeart/2005/8/layout/list1"/>
    <dgm:cxn modelId="{6904D997-B3B9-4084-80FF-727DDCCD82B4}" type="presParOf" srcId="{9E68282B-072A-4A17-B974-8D903A180364}" destId="{E825D459-9E9F-4750-A930-39545EE48A7D}" srcOrd="1" destOrd="0" presId="urn:microsoft.com/office/officeart/2005/8/layout/list1"/>
    <dgm:cxn modelId="{3605E74E-D1D1-46F3-AEEE-1171A92888F1}"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夢幻森林首部曲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建</a:t>
          </a:r>
          <a:r>
            <a:rPr lang="zh-TW" altLang="en-US" sz="3600" b="1" smtClean="0">
              <a:solidFill>
                <a:srgbClr val="990000"/>
              </a:solidFill>
              <a:latin typeface="標楷體" panose="03000509000000000000" pitchFamily="65" charset="-120"/>
              <a:ea typeface="標楷體" panose="03000509000000000000" pitchFamily="65" charset="-120"/>
            </a:rPr>
            <a:t>構</a:t>
          </a:r>
          <a:r>
            <a:rPr lang="zh-TW" altLang="en-US" sz="2200" b="1" smtClean="0">
              <a:latin typeface="標楷體" panose="03000509000000000000" pitchFamily="65" charset="-120"/>
              <a:ea typeface="標楷體" panose="03000509000000000000" pitchFamily="65" charset="-120"/>
            </a:rPr>
            <a:t>：從校園本位課程「生態」出發，創作融入校園環境的作品。</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DB1F4002-7549-46F2-8134-4EB31AB33F3D}">
      <dgm:prSet custT="1"/>
      <dgm:spPr/>
      <dgm:t>
        <a:bodyPr/>
        <a:lstStyle/>
        <a:p>
          <a:endParaRPr lang="zh-TW" altLang="en-US" sz="2200" b="1" dirty="0" smtClean="0">
            <a:latin typeface="標楷體" panose="03000509000000000000" pitchFamily="65" charset="-120"/>
            <a:ea typeface="標楷體" panose="03000509000000000000" pitchFamily="65" charset="-120"/>
          </a:endParaRPr>
        </a:p>
      </dgm:t>
    </dgm:pt>
    <dgm:pt modelId="{1667D186-00E6-421E-BDA1-1CEE1A918E25}" type="parTrans" cxnId="{363EBC00-7F75-455D-A907-F96D2A5984AE}">
      <dgm:prSet/>
      <dgm:spPr/>
      <dgm:t>
        <a:bodyPr/>
        <a:lstStyle/>
        <a:p>
          <a:endParaRPr lang="zh-TW" altLang="en-US"/>
        </a:p>
      </dgm:t>
    </dgm:pt>
    <dgm:pt modelId="{546D0803-86DC-48B1-BABE-1BC3CE701DD1}" type="sibTrans" cxnId="{363EBC00-7F75-455D-A907-F96D2A5984AE}">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A649154-9EED-4173-804C-0266F6DA1327}" type="presOf" srcId="{E17ED2BD-B270-428A-A105-DE78DC6206CC}" destId="{9E68282B-072A-4A17-B974-8D903A180364}" srcOrd="0" destOrd="0" presId="urn:microsoft.com/office/officeart/2005/8/layout/list1"/>
    <dgm:cxn modelId="{1FF7E28C-01CA-4466-B606-0C932DDEB792}" type="presOf" srcId="{FCE07D41-3D32-437C-B6F1-EC721C0F999A}" destId="{A24461CD-69BF-4BBC-A289-17AD3F48DE3D}"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363EBC00-7F75-455D-A907-F96D2A5984AE}" srcId="{242F5445-1D26-4AB6-9065-D4BFBB2BD94B}" destId="{DB1F4002-7549-46F2-8134-4EB31AB33F3D}" srcOrd="1" destOrd="0" parTransId="{1667D186-00E6-421E-BDA1-1CEE1A918E25}" sibTransId="{546D0803-86DC-48B1-BABE-1BC3CE701DD1}"/>
    <dgm:cxn modelId="{4D1FF92A-E7DF-4FF4-AEFE-01F9B1B6E231}" srcId="{242F5445-1D26-4AB6-9065-D4BFBB2BD94B}" destId="{C8B06F49-6E9B-4801-B473-75EE147F5E24}" srcOrd="2"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877EEFEB-0A3B-4D70-9DA0-F28FD7E66B68}" type="presOf" srcId="{242F5445-1D26-4AB6-9065-D4BFBB2BD94B}" destId="{63F5A27D-E392-4382-BCD6-65B00C8FCC6E}" srcOrd="1" destOrd="0" presId="urn:microsoft.com/office/officeart/2005/8/layout/list1"/>
    <dgm:cxn modelId="{02830A76-7046-4C45-8837-12CF7A8C7B47}" type="presOf" srcId="{C8B06F49-6E9B-4801-B473-75EE147F5E24}" destId="{A24461CD-69BF-4BBC-A289-17AD3F48DE3D}" srcOrd="0" destOrd="2" presId="urn:microsoft.com/office/officeart/2005/8/layout/list1"/>
    <dgm:cxn modelId="{9B9BADE7-C8DB-41E8-8EF8-247F046F5817}" type="presOf" srcId="{DB1F4002-7549-46F2-8134-4EB31AB33F3D}" destId="{A24461CD-69BF-4BBC-A289-17AD3F48DE3D}" srcOrd="0" destOrd="1" presId="urn:microsoft.com/office/officeart/2005/8/layout/list1"/>
    <dgm:cxn modelId="{780C313F-5B9F-467C-9E7C-4FB5483A43BD}" type="presOf" srcId="{242F5445-1D26-4AB6-9065-D4BFBB2BD94B}" destId="{2556B0DA-C7BC-4898-AA75-4D71D4AD1275}" srcOrd="0" destOrd="0" presId="urn:microsoft.com/office/officeart/2005/8/layout/list1"/>
    <dgm:cxn modelId="{BA128110-047C-4B9B-8307-981FE46EEF26}" type="presParOf" srcId="{9E68282B-072A-4A17-B974-8D903A180364}" destId="{52910212-CE3F-4077-962D-5D5080D30119}" srcOrd="0" destOrd="0" presId="urn:microsoft.com/office/officeart/2005/8/layout/list1"/>
    <dgm:cxn modelId="{FE918CDE-29B1-484C-8A9F-E2C05E0BB5E2}" type="presParOf" srcId="{52910212-CE3F-4077-962D-5D5080D30119}" destId="{2556B0DA-C7BC-4898-AA75-4D71D4AD1275}" srcOrd="0" destOrd="0" presId="urn:microsoft.com/office/officeart/2005/8/layout/list1"/>
    <dgm:cxn modelId="{325B8463-70F3-4255-B620-7CD21A9911EC}" type="presParOf" srcId="{52910212-CE3F-4077-962D-5D5080D30119}" destId="{63F5A27D-E392-4382-BCD6-65B00C8FCC6E}" srcOrd="1" destOrd="0" presId="urn:microsoft.com/office/officeart/2005/8/layout/list1"/>
    <dgm:cxn modelId="{AA6D6F32-161C-4ADB-80AE-56E68E91165E}" type="presParOf" srcId="{9E68282B-072A-4A17-B974-8D903A180364}" destId="{E825D459-9E9F-4750-A930-39545EE48A7D}" srcOrd="1" destOrd="0" presId="urn:microsoft.com/office/officeart/2005/8/layout/list1"/>
    <dgm:cxn modelId="{AE070D2B-B383-42DF-8D15-E282E7698188}"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夢幻森林二部曲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嬉遊</a:t>
          </a:r>
          <a:r>
            <a:rPr lang="zh-TW" altLang="en-US" sz="2200" b="1" dirty="0" smtClean="0">
              <a:latin typeface="標楷體" panose="03000509000000000000" pitchFamily="65" charset="-120"/>
              <a:ea typeface="標楷體" panose="03000509000000000000" pitchFamily="65" charset="-120"/>
            </a:rPr>
            <a:t>：學生在幻想森林中互動與嬉戲的表演活動如同在校園大環境中的縮影</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E3924D70-84E8-4D70-B369-8BC913ECE712}" type="presOf" srcId="{242F5445-1D26-4AB6-9065-D4BFBB2BD94B}" destId="{63F5A27D-E392-4382-BCD6-65B00C8FCC6E}" srcOrd="1" destOrd="0" presId="urn:microsoft.com/office/officeart/2005/8/layout/list1"/>
    <dgm:cxn modelId="{34FAF077-FE67-42ED-970B-B05450C11829}" type="presOf" srcId="{242F5445-1D26-4AB6-9065-D4BFBB2BD94B}" destId="{2556B0DA-C7BC-4898-AA75-4D71D4AD1275}" srcOrd="0" destOrd="0"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9B1C4AB4-C79C-4F81-83ED-4E4DA8313E42}" srcId="{242F5445-1D26-4AB6-9065-D4BFBB2BD94B}" destId="{FCE07D41-3D32-437C-B6F1-EC721C0F999A}" srcOrd="0" destOrd="0" parTransId="{FB98C4C6-0923-4F88-BF20-EA10D88DE500}" sibTransId="{71F3E13C-030C-49DF-A66F-795121D08F05}"/>
    <dgm:cxn modelId="{EA5A7F84-5527-43A2-AA29-9F75400B1B86}" type="presOf" srcId="{FCE07D41-3D32-437C-B6F1-EC721C0F999A}" destId="{A24461CD-69BF-4BBC-A289-17AD3F48DE3D}" srcOrd="0" destOrd="0" presId="urn:microsoft.com/office/officeart/2005/8/layout/list1"/>
    <dgm:cxn modelId="{FC647D64-9DD4-4F7F-9A7D-29A17E2FD61A}" type="presOf" srcId="{E17ED2BD-B270-428A-A105-DE78DC6206CC}" destId="{9E68282B-072A-4A17-B974-8D903A180364}" srcOrd="0" destOrd="0" presId="urn:microsoft.com/office/officeart/2005/8/layout/list1"/>
    <dgm:cxn modelId="{DB1A723D-D086-495A-8EDF-7BA3F0ECE7FB}" type="presOf" srcId="{C8B06F49-6E9B-4801-B473-75EE147F5E24}" destId="{A24461CD-69BF-4BBC-A289-17AD3F48DE3D}" srcOrd="0" destOrd="1" presId="urn:microsoft.com/office/officeart/2005/8/layout/list1"/>
    <dgm:cxn modelId="{C51A15D6-0A17-446C-ACD5-2DD4BF5A9293}" type="presParOf" srcId="{9E68282B-072A-4A17-B974-8D903A180364}" destId="{52910212-CE3F-4077-962D-5D5080D30119}" srcOrd="0" destOrd="0" presId="urn:microsoft.com/office/officeart/2005/8/layout/list1"/>
    <dgm:cxn modelId="{C4783122-86FB-4500-8D96-B2F674750224}" type="presParOf" srcId="{52910212-CE3F-4077-962D-5D5080D30119}" destId="{2556B0DA-C7BC-4898-AA75-4D71D4AD1275}" srcOrd="0" destOrd="0" presId="urn:microsoft.com/office/officeart/2005/8/layout/list1"/>
    <dgm:cxn modelId="{152098D1-5463-4C4D-9BBD-B1F173FA982D}" type="presParOf" srcId="{52910212-CE3F-4077-962D-5D5080D30119}" destId="{63F5A27D-E392-4382-BCD6-65B00C8FCC6E}" srcOrd="1" destOrd="0" presId="urn:microsoft.com/office/officeart/2005/8/layout/list1"/>
    <dgm:cxn modelId="{8F337D0F-8F88-49C5-AF40-DE37D36AA708}" type="presParOf" srcId="{9E68282B-072A-4A17-B974-8D903A180364}" destId="{E825D459-9E9F-4750-A930-39545EE48A7D}" srcOrd="1" destOrd="0" presId="urn:microsoft.com/office/officeart/2005/8/layout/list1"/>
    <dgm:cxn modelId="{1697BC66-26C3-4537-8F4E-435504C836AC}"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7ED2BD-B270-428A-A105-DE78DC6206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242F5445-1D26-4AB6-9065-D4BFBB2BD94B}">
      <dgm:prSet phldrT="[文字]" custT="1"/>
      <dgm:spPr/>
      <dgm:t>
        <a:bodyPr/>
        <a:lstStyle/>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一</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自然的邀約</a:t>
          </a:r>
          <a:endParaRPr lang="zh-TW" altLang="en-US" sz="2400" b="1" dirty="0">
            <a:latin typeface="標楷體" panose="03000509000000000000" pitchFamily="65" charset="-120"/>
            <a:ea typeface="標楷體" panose="03000509000000000000" pitchFamily="65" charset="-120"/>
          </a:endParaRPr>
        </a:p>
      </dgm:t>
    </dgm:pt>
    <dgm:pt modelId="{DA1DDBE7-8EBD-46E0-86BC-DE8357C30A2C}" type="parTrans" cxnId="{43C79A76-38E7-479D-B514-5AA0300C5CBD}">
      <dgm:prSet/>
      <dgm:spPr/>
      <dgm:t>
        <a:bodyPr/>
        <a:lstStyle/>
        <a:p>
          <a:endParaRPr lang="zh-TW" altLang="en-US"/>
        </a:p>
      </dgm:t>
    </dgm:pt>
    <dgm:pt modelId="{F15BA1C4-A230-443C-9460-FECA92C82455}" type="sibTrans" cxnId="{43C79A76-38E7-479D-B514-5AA0300C5CBD}">
      <dgm:prSet/>
      <dgm:spPr/>
      <dgm:t>
        <a:bodyPr/>
        <a:lstStyle/>
        <a:p>
          <a:endParaRPr lang="zh-TW" altLang="en-US"/>
        </a:p>
      </dgm:t>
    </dgm:pt>
    <dgm:pt modelId="{FCE07D41-3D32-437C-B6F1-EC721C0F999A}">
      <dgm:prSet custT="1"/>
      <dgm:spPr/>
      <dgm:t>
        <a:bodyPr/>
        <a:lstStyle/>
        <a:p>
          <a:pPr algn="l"/>
          <a:r>
            <a:rPr lang="zh-TW" altLang="en-US" sz="3600" b="1" dirty="0" smtClean="0">
              <a:latin typeface="標楷體" panose="03000509000000000000" pitchFamily="65" charset="-120"/>
              <a:ea typeface="標楷體" panose="03000509000000000000" pitchFamily="65" charset="-120"/>
            </a:rPr>
            <a:t>夢幻森林三部曲</a:t>
          </a:r>
          <a:r>
            <a:rPr lang="en-US" altLang="en-US" sz="3600" b="1" dirty="0" smtClean="0">
              <a:latin typeface="標楷體" panose="03000509000000000000" pitchFamily="65" charset="-120"/>
              <a:ea typeface="標楷體" panose="03000509000000000000" pitchFamily="65" charset="-120"/>
            </a:rPr>
            <a:t>-</a:t>
          </a:r>
          <a:r>
            <a:rPr lang="zh-TW" altLang="en-US" sz="3600" b="1" dirty="0" smtClean="0">
              <a:solidFill>
                <a:srgbClr val="990000"/>
              </a:solidFill>
              <a:latin typeface="標楷體" panose="03000509000000000000" pitchFamily="65" charset="-120"/>
              <a:ea typeface="標楷體" panose="03000509000000000000" pitchFamily="65" charset="-120"/>
            </a:rPr>
            <a:t>物種</a:t>
          </a:r>
          <a:r>
            <a:rPr lang="zh-TW" altLang="en-US" sz="2200" b="1"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dirty="0">
            <a:latin typeface="標楷體" panose="03000509000000000000" pitchFamily="65" charset="-120"/>
            <a:ea typeface="標楷體" panose="03000509000000000000" pitchFamily="65" charset="-120"/>
          </a:endParaRPr>
        </a:p>
      </dgm:t>
    </dgm:pt>
    <dgm:pt modelId="{FB98C4C6-0923-4F88-BF20-EA10D88DE500}" type="parTrans" cxnId="{9B1C4AB4-C79C-4F81-83ED-4E4DA8313E42}">
      <dgm:prSet/>
      <dgm:spPr/>
      <dgm:t>
        <a:bodyPr/>
        <a:lstStyle/>
        <a:p>
          <a:endParaRPr lang="zh-TW" altLang="en-US"/>
        </a:p>
      </dgm:t>
    </dgm:pt>
    <dgm:pt modelId="{71F3E13C-030C-49DF-A66F-795121D08F05}" type="sibTrans" cxnId="{9B1C4AB4-C79C-4F81-83ED-4E4DA8313E42}">
      <dgm:prSet/>
      <dgm:spPr/>
      <dgm:t>
        <a:bodyPr/>
        <a:lstStyle/>
        <a:p>
          <a:endParaRPr lang="zh-TW" altLang="en-US"/>
        </a:p>
      </dgm:t>
    </dgm:pt>
    <dgm:pt modelId="{C8B06F49-6E9B-4801-B473-75EE147F5E24}">
      <dgm:prSet custT="1"/>
      <dgm:spPr/>
      <dgm:t>
        <a:bodyPr/>
        <a:lstStyle/>
        <a:p>
          <a:endParaRPr lang="zh-TW" altLang="en-US" sz="4400" b="1" dirty="0" smtClean="0">
            <a:latin typeface="標楷體" panose="03000509000000000000" pitchFamily="65" charset="-120"/>
            <a:ea typeface="標楷體" panose="03000509000000000000" pitchFamily="65" charset="-120"/>
          </a:endParaRPr>
        </a:p>
      </dgm:t>
    </dgm:pt>
    <dgm:pt modelId="{7EE34CEB-8825-41DA-8544-64257D648E6A}" type="parTrans" cxnId="{4D1FF92A-E7DF-4FF4-AEFE-01F9B1B6E231}">
      <dgm:prSet/>
      <dgm:spPr/>
      <dgm:t>
        <a:bodyPr/>
        <a:lstStyle/>
        <a:p>
          <a:endParaRPr lang="zh-TW" altLang="en-US"/>
        </a:p>
      </dgm:t>
    </dgm:pt>
    <dgm:pt modelId="{2C1F4B54-C194-473D-801E-83A914DFC155}" type="sibTrans" cxnId="{4D1FF92A-E7DF-4FF4-AEFE-01F9B1B6E231}">
      <dgm:prSet/>
      <dgm:spPr/>
      <dgm:t>
        <a:bodyPr/>
        <a:lstStyle/>
        <a:p>
          <a:endParaRPr lang="zh-TW" altLang="en-US"/>
        </a:p>
      </dgm:t>
    </dgm:pt>
    <dgm:pt modelId="{9E68282B-072A-4A17-B974-8D903A180364}" type="pres">
      <dgm:prSet presAssocID="{E17ED2BD-B270-428A-A105-DE78DC6206CC}" presName="linear" presStyleCnt="0">
        <dgm:presLayoutVars>
          <dgm:dir/>
          <dgm:animLvl val="lvl"/>
          <dgm:resizeHandles val="exact"/>
        </dgm:presLayoutVars>
      </dgm:prSet>
      <dgm:spPr/>
      <dgm:t>
        <a:bodyPr/>
        <a:lstStyle/>
        <a:p>
          <a:endParaRPr lang="zh-TW" altLang="en-US"/>
        </a:p>
      </dgm:t>
    </dgm:pt>
    <dgm:pt modelId="{52910212-CE3F-4077-962D-5D5080D30119}" type="pres">
      <dgm:prSet presAssocID="{242F5445-1D26-4AB6-9065-D4BFBB2BD94B}" presName="parentLin" presStyleCnt="0"/>
      <dgm:spPr/>
    </dgm:pt>
    <dgm:pt modelId="{2556B0DA-C7BC-4898-AA75-4D71D4AD1275}" type="pres">
      <dgm:prSet presAssocID="{242F5445-1D26-4AB6-9065-D4BFBB2BD94B}" presName="parentLeftMargin" presStyleLbl="node1" presStyleIdx="0" presStyleCnt="1"/>
      <dgm:spPr/>
      <dgm:t>
        <a:bodyPr/>
        <a:lstStyle/>
        <a:p>
          <a:endParaRPr lang="zh-TW" altLang="en-US"/>
        </a:p>
      </dgm:t>
    </dgm:pt>
    <dgm:pt modelId="{63F5A27D-E392-4382-BCD6-65B00C8FCC6E}" type="pres">
      <dgm:prSet presAssocID="{242F5445-1D26-4AB6-9065-D4BFBB2BD94B}" presName="parentText" presStyleLbl="node1" presStyleIdx="0" presStyleCnt="1" custScaleX="48930" custScaleY="130837">
        <dgm:presLayoutVars>
          <dgm:chMax val="0"/>
          <dgm:bulletEnabled val="1"/>
        </dgm:presLayoutVars>
      </dgm:prSet>
      <dgm:spPr/>
      <dgm:t>
        <a:bodyPr/>
        <a:lstStyle/>
        <a:p>
          <a:endParaRPr lang="zh-TW" altLang="en-US"/>
        </a:p>
      </dgm:t>
    </dgm:pt>
    <dgm:pt modelId="{E825D459-9E9F-4750-A930-39545EE48A7D}" type="pres">
      <dgm:prSet presAssocID="{242F5445-1D26-4AB6-9065-D4BFBB2BD94B}" presName="negativeSpace" presStyleCnt="0"/>
      <dgm:spPr/>
    </dgm:pt>
    <dgm:pt modelId="{A24461CD-69BF-4BBC-A289-17AD3F48DE3D}" type="pres">
      <dgm:prSet presAssocID="{242F5445-1D26-4AB6-9065-D4BFBB2BD94B}" presName="childText" presStyleLbl="conFgAcc1" presStyleIdx="0" presStyleCnt="1" custScaleY="61138">
        <dgm:presLayoutVars>
          <dgm:bulletEnabled val="1"/>
        </dgm:presLayoutVars>
      </dgm:prSet>
      <dgm:spPr/>
      <dgm:t>
        <a:bodyPr/>
        <a:lstStyle/>
        <a:p>
          <a:endParaRPr lang="zh-TW" altLang="en-US"/>
        </a:p>
      </dgm:t>
    </dgm:pt>
  </dgm:ptLst>
  <dgm:cxnLst>
    <dgm:cxn modelId="{473A19F4-2D0F-43E6-869A-2949D44F8A76}" type="presOf" srcId="{FCE07D41-3D32-437C-B6F1-EC721C0F999A}" destId="{A24461CD-69BF-4BBC-A289-17AD3F48DE3D}" srcOrd="0" destOrd="0" presId="urn:microsoft.com/office/officeart/2005/8/layout/list1"/>
    <dgm:cxn modelId="{4B48C9CD-5383-4582-B565-C723BABBFC78}" type="presOf" srcId="{C8B06F49-6E9B-4801-B473-75EE147F5E24}" destId="{A24461CD-69BF-4BBC-A289-17AD3F48DE3D}" srcOrd="0" destOrd="1" presId="urn:microsoft.com/office/officeart/2005/8/layout/list1"/>
    <dgm:cxn modelId="{43C79A76-38E7-479D-B514-5AA0300C5CBD}" srcId="{E17ED2BD-B270-428A-A105-DE78DC6206CC}" destId="{242F5445-1D26-4AB6-9065-D4BFBB2BD94B}" srcOrd="0" destOrd="0" parTransId="{DA1DDBE7-8EBD-46E0-86BC-DE8357C30A2C}" sibTransId="{F15BA1C4-A230-443C-9460-FECA92C82455}"/>
    <dgm:cxn modelId="{4D1FF92A-E7DF-4FF4-AEFE-01F9B1B6E231}" srcId="{242F5445-1D26-4AB6-9065-D4BFBB2BD94B}" destId="{C8B06F49-6E9B-4801-B473-75EE147F5E24}" srcOrd="1" destOrd="0" parTransId="{7EE34CEB-8825-41DA-8544-64257D648E6A}" sibTransId="{2C1F4B54-C194-473D-801E-83A914DFC155}"/>
    <dgm:cxn modelId="{86067AE2-7E90-482B-8E62-864DCE50BEC9}" type="presOf" srcId="{E17ED2BD-B270-428A-A105-DE78DC6206CC}" destId="{9E68282B-072A-4A17-B974-8D903A180364}" srcOrd="0" destOrd="0" presId="urn:microsoft.com/office/officeart/2005/8/layout/list1"/>
    <dgm:cxn modelId="{9B1C4AB4-C79C-4F81-83ED-4E4DA8313E42}" srcId="{242F5445-1D26-4AB6-9065-D4BFBB2BD94B}" destId="{FCE07D41-3D32-437C-B6F1-EC721C0F999A}" srcOrd="0" destOrd="0" parTransId="{FB98C4C6-0923-4F88-BF20-EA10D88DE500}" sibTransId="{71F3E13C-030C-49DF-A66F-795121D08F05}"/>
    <dgm:cxn modelId="{9EBEBF18-A331-41CB-A1E3-E2C2AB9AA781}" type="presOf" srcId="{242F5445-1D26-4AB6-9065-D4BFBB2BD94B}" destId="{63F5A27D-E392-4382-BCD6-65B00C8FCC6E}" srcOrd="1" destOrd="0" presId="urn:microsoft.com/office/officeart/2005/8/layout/list1"/>
    <dgm:cxn modelId="{A614BB27-5F1D-4232-8C0B-3C9C54FDAAE5}" type="presOf" srcId="{242F5445-1D26-4AB6-9065-D4BFBB2BD94B}" destId="{2556B0DA-C7BC-4898-AA75-4D71D4AD1275}" srcOrd="0" destOrd="0" presId="urn:microsoft.com/office/officeart/2005/8/layout/list1"/>
    <dgm:cxn modelId="{21FD4D28-EA45-4E74-B474-6E595A3146DB}" type="presParOf" srcId="{9E68282B-072A-4A17-B974-8D903A180364}" destId="{52910212-CE3F-4077-962D-5D5080D30119}" srcOrd="0" destOrd="0" presId="urn:microsoft.com/office/officeart/2005/8/layout/list1"/>
    <dgm:cxn modelId="{89F9AFF9-4A23-44E7-843E-C6814DE3B6AD}" type="presParOf" srcId="{52910212-CE3F-4077-962D-5D5080D30119}" destId="{2556B0DA-C7BC-4898-AA75-4D71D4AD1275}" srcOrd="0" destOrd="0" presId="urn:microsoft.com/office/officeart/2005/8/layout/list1"/>
    <dgm:cxn modelId="{4517F2FB-64CB-4636-869F-EB44D296D1CF}" type="presParOf" srcId="{52910212-CE3F-4077-962D-5D5080D30119}" destId="{63F5A27D-E392-4382-BCD6-65B00C8FCC6E}" srcOrd="1" destOrd="0" presId="urn:microsoft.com/office/officeart/2005/8/layout/list1"/>
    <dgm:cxn modelId="{A0CA1824-F364-42D6-B7AD-2B34ACAAF5B5}" type="presParOf" srcId="{9E68282B-072A-4A17-B974-8D903A180364}" destId="{E825D459-9E9F-4750-A930-39545EE48A7D}" srcOrd="1" destOrd="0" presId="urn:microsoft.com/office/officeart/2005/8/layout/list1"/>
    <dgm:cxn modelId="{D5BF0F3E-BAC6-4D7D-8CAA-45399817A34B}" type="presParOf" srcId="{9E68282B-072A-4A17-B974-8D903A180364}" destId="{A24461CD-69BF-4BBC-A289-17AD3F48DE3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10713"/>
          <a:ext cx="8171754" cy="14718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19" tIns="354076" rIns="634219"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米羅文</a:t>
          </a:r>
          <a:r>
            <a:rPr lang="zh-TW" altLang="en-US" sz="2400" b="1" kern="1200" dirty="0" smtClean="0">
              <a:latin typeface="標楷體" panose="03000509000000000000" pitchFamily="65" charset="-120"/>
              <a:ea typeface="標楷體" panose="03000509000000000000" pitchFamily="65" charset="-120"/>
            </a:rPr>
            <a:t>：認識米羅自行發展的符號、並在畫作中欣賞其表現的方式。</a:t>
          </a:r>
          <a:endParaRPr lang="zh-TW" altLang="en-US" sz="24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10713"/>
        <a:ext cx="8171754" cy="1471834"/>
      </dsp:txXfrm>
    </dsp:sp>
    <dsp:sp modelId="{63F5A27D-E392-4382-BCD6-65B00C8FCC6E}">
      <dsp:nvSpPr>
        <dsp:cNvPr id="0" name=""/>
        <dsp:cNvSpPr/>
      </dsp:nvSpPr>
      <dsp:spPr>
        <a:xfrm>
          <a:off x="408188" y="5436"/>
          <a:ext cx="2796174" cy="65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11" tIns="0" rIns="216211"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40209" y="37457"/>
        <a:ext cx="2732132" cy="5919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夢幻森林三部曲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物種</a:t>
          </a:r>
          <a:r>
            <a:rPr lang="zh-TW" altLang="en-US" sz="2200" b="1" kern="1200"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夢幻森林三部曲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物種</a:t>
          </a:r>
          <a:r>
            <a:rPr lang="zh-TW" altLang="en-US" sz="2200" b="1" kern="1200"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夢幻森林三部曲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物種</a:t>
          </a:r>
          <a:r>
            <a:rPr lang="zh-TW" altLang="en-US" sz="2200" b="1" kern="1200"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夢幻森林四部曲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共生</a:t>
          </a:r>
          <a:r>
            <a:rPr lang="zh-TW" altLang="en-US" sz="2200" b="1" kern="1200" dirty="0" smtClean="0">
              <a:latin typeface="標楷體" panose="03000509000000000000" pitchFamily="65" charset="-120"/>
              <a:ea typeface="標楷體" panose="03000509000000000000" pitchFamily="65" charset="-120"/>
            </a:rPr>
            <a:t>：在環境中的藝術創作與真實世界間的互動關係。</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夢幻森林四部曲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共生</a:t>
          </a:r>
          <a:r>
            <a:rPr lang="zh-TW" altLang="en-US" sz="2200" b="1" kern="1200"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夢幻森林四部曲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共生</a:t>
          </a:r>
          <a:r>
            <a:rPr lang="zh-TW" altLang="en-US" sz="2200" b="1" kern="1200"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夢幻森林四部曲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共生</a:t>
          </a:r>
          <a:r>
            <a:rPr lang="zh-TW" altLang="en-US" sz="2200" b="1" kern="1200"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夢幻森林四部曲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共生</a:t>
          </a:r>
          <a:r>
            <a:rPr lang="zh-TW" altLang="en-US" sz="2200" b="1" kern="1200" dirty="0" smtClean="0">
              <a:latin typeface="標楷體" panose="03000509000000000000" pitchFamily="65" charset="-120"/>
              <a:ea typeface="標楷體" panose="03000509000000000000" pitchFamily="65" charset="-120"/>
            </a:rPr>
            <a:t>：環境中的藝術創作與真實世界間的互動關係</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認識大自然界的色彩家</a:t>
          </a:r>
          <a:r>
            <a:rPr lang="zh-TW" altLang="en-US" sz="2200" b="1" kern="1200" dirty="0" smtClean="0">
              <a:latin typeface="標楷體" panose="03000509000000000000" pitchFamily="65" charset="-120"/>
              <a:ea typeface="標楷體" panose="03000509000000000000" pitchFamily="65" charset="-120"/>
            </a:rPr>
            <a:t>：以學校色彩繽紛的植物為目標，以自己的方式完成生</a:t>
          </a:r>
          <a:r>
            <a:rPr lang="zh-TW" altLang="en-US" sz="2200" b="1" kern="1200" dirty="0" smtClean="0">
              <a:solidFill>
                <a:srgbClr val="002060"/>
              </a:solidFill>
              <a:latin typeface="標楷體" panose="03000509000000000000" pitchFamily="65" charset="-120"/>
              <a:ea typeface="標楷體" panose="03000509000000000000" pitchFamily="65" charset="-120"/>
            </a:rPr>
            <a:t>態記錄</a:t>
          </a:r>
          <a:r>
            <a:rPr lang="zh-TW" altLang="en-US" sz="2200" b="1" kern="1200" dirty="0" smtClean="0">
              <a:latin typeface="標楷體" panose="03000509000000000000" pitchFamily="65" charset="-120"/>
              <a:ea typeface="標楷體" panose="03000509000000000000" pitchFamily="65" charset="-120"/>
            </a:rPr>
            <a:t>。</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影分身</a:t>
          </a:r>
          <a:r>
            <a:rPr lang="en-US" altLang="en-US" sz="3600" b="1" kern="1200" dirty="0" smtClean="0">
              <a:latin typeface="標楷體" panose="03000509000000000000" pitchFamily="65" charset="-120"/>
              <a:ea typeface="標楷體" panose="03000509000000000000" pitchFamily="65" charset="-120"/>
            </a:rPr>
            <a:t>-who am I ? </a:t>
          </a:r>
          <a:r>
            <a:rPr lang="zh-TW" altLang="en-US" sz="2200" b="1" kern="1200" dirty="0" smtClean="0">
              <a:latin typeface="標楷體" panose="03000509000000000000" pitchFamily="65" charset="-120"/>
              <a:ea typeface="標楷體" panose="03000509000000000000" pitchFamily="65" charset="-120"/>
            </a:rPr>
            <a:t>：以特殊的拍照</a:t>
          </a:r>
          <a:r>
            <a:rPr lang="en-US" altLang="zh-TW" sz="2200" b="1" kern="1200" dirty="0" smtClean="0">
              <a:latin typeface="標楷體" panose="03000509000000000000" pitchFamily="65" charset="-120"/>
              <a:ea typeface="標楷體" panose="03000509000000000000" pitchFamily="65" charset="-120"/>
            </a:rPr>
            <a:t>APP</a:t>
          </a:r>
          <a:r>
            <a:rPr lang="zh-TW" altLang="en-US" sz="2200" b="1" kern="1200" dirty="0" smtClean="0">
              <a:latin typeface="標楷體" panose="03000509000000000000" pitchFamily="65" charset="-120"/>
              <a:ea typeface="標楷體" panose="03000509000000000000" pitchFamily="65" charset="-120"/>
            </a:rPr>
            <a:t>軟體，完成自己與自己對話的影像創作。</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內在的聲音</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文字風景畫</a:t>
          </a:r>
          <a:r>
            <a:rPr lang="zh-TW" altLang="en-US" sz="2200" b="1" kern="1200" dirty="0" smtClean="0">
              <a:latin typeface="標楷體" panose="03000509000000000000" pitchFamily="65" charset="-120"/>
              <a:ea typeface="標楷體" panose="03000509000000000000" pitchFamily="65" charset="-120"/>
            </a:rPr>
            <a:t>：比較甲骨文字與米羅式的符號，結合兩者與自己的想像，創造一幅文字風景畫。</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48639" y="36078"/>
        <a:ext cx="2773214" cy="6267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影分身</a:t>
          </a:r>
          <a:r>
            <a:rPr lang="en-US" altLang="en-US" sz="3600" b="1" kern="1200" dirty="0" smtClean="0">
              <a:latin typeface="標楷體" panose="03000509000000000000" pitchFamily="65" charset="-120"/>
              <a:ea typeface="標楷體" panose="03000509000000000000" pitchFamily="65" charset="-120"/>
            </a:rPr>
            <a:t>-who am I? </a:t>
          </a:r>
          <a:r>
            <a:rPr lang="zh-TW" altLang="en-US" sz="2200" b="1" kern="1200" dirty="0" smtClean="0">
              <a:latin typeface="標楷體" panose="03000509000000000000" pitchFamily="65" charset="-120"/>
              <a:ea typeface="標楷體" panose="03000509000000000000" pitchFamily="65" charset="-120"/>
            </a:rPr>
            <a:t>：以特殊的拍照</a:t>
          </a:r>
          <a:r>
            <a:rPr lang="en-US" altLang="en-US" sz="2200" b="1" kern="1200" dirty="0" smtClean="0">
              <a:latin typeface="標楷體" panose="03000509000000000000" pitchFamily="65" charset="-120"/>
              <a:ea typeface="標楷體" panose="03000509000000000000" pitchFamily="65" charset="-120"/>
            </a:rPr>
            <a:t>APP</a:t>
          </a:r>
          <a:r>
            <a:rPr lang="zh-TW" altLang="en-US" sz="2200" b="1" kern="1200" dirty="0" smtClean="0">
              <a:latin typeface="標楷體" panose="03000509000000000000" pitchFamily="65" charset="-120"/>
              <a:ea typeface="標楷體" panose="03000509000000000000" pitchFamily="65" charset="-120"/>
            </a:rPr>
            <a:t>軟體，完成自己與自己對話的影像創作</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內在的聲音</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影分身</a:t>
          </a:r>
          <a:r>
            <a:rPr lang="en-US" altLang="en-US" sz="3600" b="1" kern="1200" dirty="0" smtClean="0">
              <a:latin typeface="標楷體" panose="03000509000000000000" pitchFamily="65" charset="-120"/>
              <a:ea typeface="標楷體" panose="03000509000000000000" pitchFamily="65" charset="-120"/>
            </a:rPr>
            <a:t>-who am I? </a:t>
          </a:r>
          <a:r>
            <a:rPr lang="zh-TW" altLang="en-US" sz="2200" b="1" kern="1200" dirty="0" smtClean="0">
              <a:latin typeface="標楷體" panose="03000509000000000000" pitchFamily="65" charset="-120"/>
              <a:ea typeface="標楷體" panose="03000509000000000000" pitchFamily="65" charset="-120"/>
            </a:rPr>
            <a:t>：以特殊的拍照</a:t>
          </a:r>
          <a:r>
            <a:rPr lang="en-US" altLang="en-US" sz="2200" b="1" kern="1200" dirty="0" smtClean="0">
              <a:latin typeface="標楷體" panose="03000509000000000000" pitchFamily="65" charset="-120"/>
              <a:ea typeface="標楷體" panose="03000509000000000000" pitchFamily="65" charset="-120"/>
            </a:rPr>
            <a:t>APP</a:t>
          </a:r>
          <a:r>
            <a:rPr lang="zh-TW" altLang="en-US" sz="2200" b="1" kern="1200" dirty="0" smtClean="0">
              <a:latin typeface="標楷體" panose="03000509000000000000" pitchFamily="65" charset="-120"/>
              <a:ea typeface="標楷體" panose="03000509000000000000" pitchFamily="65" charset="-120"/>
            </a:rPr>
            <a:t>軟體，完成自己與自己對話的影像創作</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內在的聲音</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65799"/>
          <a:ext cx="8302822" cy="12623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54076" rIns="644391" bIns="227584" numCol="1" spcCol="1270" anchor="t" anchorCtr="0">
          <a:noAutofit/>
        </a:bodyPr>
        <a:lstStyle/>
        <a:p>
          <a:pPr marL="285750" lvl="1" indent="-285750" algn="l" defTabSz="1422400">
            <a:lnSpc>
              <a:spcPct val="90000"/>
            </a:lnSpc>
            <a:spcBef>
              <a:spcPct val="0"/>
            </a:spcBef>
            <a:spcAft>
              <a:spcPct val="15000"/>
            </a:spcAft>
            <a:buChar char="••"/>
          </a:pPr>
          <a:r>
            <a:rPr lang="zh-TW" altLang="en-US" sz="3200" b="1" kern="1200" dirty="0" smtClean="0">
              <a:latin typeface="標楷體" panose="03000509000000000000" pitchFamily="65" charset="-120"/>
              <a:ea typeface="標楷體" panose="03000509000000000000" pitchFamily="65" charset="-120"/>
            </a:rPr>
            <a:t>爬上梯子之後</a:t>
          </a:r>
          <a:r>
            <a:rPr lang="en-US" altLang="en-US" sz="3200" b="1" kern="1200" dirty="0" smtClean="0">
              <a:latin typeface="標楷體" panose="03000509000000000000" pitchFamily="65" charset="-120"/>
              <a:ea typeface="標楷體" panose="03000509000000000000" pitchFamily="65" charset="-120"/>
            </a:rPr>
            <a:t>-where am I</a:t>
          </a:r>
          <a:r>
            <a:rPr lang="zh-TW" altLang="en-US" sz="3200" b="1" kern="1200" dirty="0" smtClean="0">
              <a:latin typeface="標楷體" panose="03000509000000000000" pitchFamily="65" charset="-120"/>
              <a:ea typeface="標楷體" panose="03000509000000000000" pitchFamily="65" charset="-120"/>
            </a:rPr>
            <a:t> </a:t>
          </a:r>
          <a:r>
            <a:rPr lang="en-US" altLang="en-US" sz="3200" b="1" kern="1200" dirty="0" smtClean="0">
              <a:latin typeface="標楷體" panose="03000509000000000000" pitchFamily="65" charset="-120"/>
              <a:ea typeface="標楷體" panose="03000509000000000000" pitchFamily="65" charset="-120"/>
            </a:rPr>
            <a:t>? </a:t>
          </a:r>
          <a:r>
            <a:rPr lang="zh-TW" altLang="en-US" sz="2000" b="1" kern="1200" dirty="0" smtClean="0">
              <a:latin typeface="標楷體" panose="03000509000000000000" pitchFamily="65" charset="-120"/>
              <a:ea typeface="標楷體" panose="03000509000000000000" pitchFamily="65" charset="-120"/>
            </a:rPr>
            <a:t>：以「脫離」作為主題，思考內在的自己：「哪裡是自己安心的地方？」</a:t>
          </a:r>
          <a:endParaRPr lang="zh-TW" altLang="en-US" sz="2000" b="1" kern="1200" dirty="0">
            <a:latin typeface="標楷體" panose="03000509000000000000" pitchFamily="65" charset="-120"/>
            <a:ea typeface="標楷體" panose="03000509000000000000" pitchFamily="65" charset="-120"/>
          </a:endParaRPr>
        </a:p>
      </dsp:txBody>
      <dsp:txXfrm>
        <a:off x="0" y="465799"/>
        <a:ext cx="8302822" cy="1262393"/>
      </dsp:txXfrm>
    </dsp:sp>
    <dsp:sp modelId="{63F5A27D-E392-4382-BCD6-65B00C8FCC6E}">
      <dsp:nvSpPr>
        <dsp:cNvPr id="0" name=""/>
        <dsp:cNvSpPr/>
      </dsp:nvSpPr>
      <dsp:spPr>
        <a:xfrm>
          <a:off x="414735" y="30063"/>
          <a:ext cx="2841022" cy="656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內在的聲音</a:t>
          </a:r>
          <a:endParaRPr lang="zh-TW" altLang="en-US" sz="2400" b="1" kern="1200" dirty="0">
            <a:latin typeface="標楷體" panose="03000509000000000000" pitchFamily="65" charset="-120"/>
            <a:ea typeface="標楷體" panose="03000509000000000000" pitchFamily="65" charset="-120"/>
          </a:endParaRPr>
        </a:p>
      </dsp:txBody>
      <dsp:txXfrm>
        <a:off x="446787" y="62115"/>
        <a:ext cx="2776918" cy="5924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65799"/>
          <a:ext cx="8302822" cy="12623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54076" rIns="644391" bIns="227584" numCol="1" spcCol="1270" anchor="t" anchorCtr="0">
          <a:noAutofit/>
        </a:bodyPr>
        <a:lstStyle/>
        <a:p>
          <a:pPr marL="285750" lvl="1" indent="-285750" algn="l" defTabSz="1422400">
            <a:lnSpc>
              <a:spcPct val="90000"/>
            </a:lnSpc>
            <a:spcBef>
              <a:spcPct val="0"/>
            </a:spcBef>
            <a:spcAft>
              <a:spcPct val="15000"/>
            </a:spcAft>
            <a:buChar char="••"/>
          </a:pPr>
          <a:r>
            <a:rPr lang="zh-TW" altLang="en-US" sz="3200" b="1" kern="1200" dirty="0" smtClean="0">
              <a:latin typeface="標楷體" panose="03000509000000000000" pitchFamily="65" charset="-120"/>
              <a:ea typeface="標楷體" panose="03000509000000000000" pitchFamily="65" charset="-120"/>
            </a:rPr>
            <a:t>爬上梯子之後</a:t>
          </a:r>
          <a:r>
            <a:rPr lang="en-US" altLang="en-US" sz="3200" b="1" kern="1200" dirty="0" smtClean="0">
              <a:latin typeface="標楷體" panose="03000509000000000000" pitchFamily="65" charset="-120"/>
              <a:ea typeface="標楷體" panose="03000509000000000000" pitchFamily="65" charset="-120"/>
            </a:rPr>
            <a:t>-where am I</a:t>
          </a:r>
          <a:r>
            <a:rPr lang="zh-TW" altLang="en-US" sz="3200" b="1" kern="1200" dirty="0" smtClean="0">
              <a:latin typeface="標楷體" panose="03000509000000000000" pitchFamily="65" charset="-120"/>
              <a:ea typeface="標楷體" panose="03000509000000000000" pitchFamily="65" charset="-120"/>
            </a:rPr>
            <a:t> </a:t>
          </a:r>
          <a:r>
            <a:rPr lang="en-US" altLang="en-US" sz="3200" b="1" kern="1200" dirty="0" smtClean="0">
              <a:latin typeface="標楷體" panose="03000509000000000000" pitchFamily="65" charset="-120"/>
              <a:ea typeface="標楷體" panose="03000509000000000000" pitchFamily="65" charset="-120"/>
            </a:rPr>
            <a:t>? </a:t>
          </a:r>
          <a:r>
            <a:rPr lang="zh-TW" altLang="en-US" sz="2000" b="1" kern="1200" dirty="0" smtClean="0">
              <a:latin typeface="標楷體" panose="03000509000000000000" pitchFamily="65" charset="-120"/>
              <a:ea typeface="標楷體" panose="03000509000000000000" pitchFamily="65" charset="-120"/>
            </a:rPr>
            <a:t>：以「脫離」作為主題，思考內在的自己：「哪裡是自己安心的地方？」</a:t>
          </a:r>
          <a:endParaRPr lang="zh-TW" altLang="en-US" sz="2000" b="1" kern="1200" dirty="0">
            <a:latin typeface="標楷體" panose="03000509000000000000" pitchFamily="65" charset="-120"/>
            <a:ea typeface="標楷體" panose="03000509000000000000" pitchFamily="65" charset="-120"/>
          </a:endParaRPr>
        </a:p>
      </dsp:txBody>
      <dsp:txXfrm>
        <a:off x="0" y="465799"/>
        <a:ext cx="8302822" cy="1262393"/>
      </dsp:txXfrm>
    </dsp:sp>
    <dsp:sp modelId="{63F5A27D-E392-4382-BCD6-65B00C8FCC6E}">
      <dsp:nvSpPr>
        <dsp:cNvPr id="0" name=""/>
        <dsp:cNvSpPr/>
      </dsp:nvSpPr>
      <dsp:spPr>
        <a:xfrm>
          <a:off x="414735" y="30063"/>
          <a:ext cx="2841022" cy="656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內在的聲音</a:t>
          </a:r>
          <a:endParaRPr lang="zh-TW" altLang="en-US" sz="2400" b="1" kern="1200" dirty="0">
            <a:latin typeface="標楷體" panose="03000509000000000000" pitchFamily="65" charset="-120"/>
            <a:ea typeface="標楷體" panose="03000509000000000000" pitchFamily="65" charset="-120"/>
          </a:endParaRPr>
        </a:p>
      </dsp:txBody>
      <dsp:txXfrm>
        <a:off x="446787" y="62115"/>
        <a:ext cx="2776918" cy="5924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潛意識的魔力</a:t>
          </a:r>
          <a:r>
            <a:rPr lang="zh-TW" altLang="en-US" sz="2200" b="1" kern="1200" dirty="0" smtClean="0">
              <a:latin typeface="標楷體" panose="03000509000000000000" pitchFamily="65" charset="-120"/>
              <a:ea typeface="標楷體" panose="03000509000000000000" pitchFamily="65" charset="-120"/>
            </a:rPr>
            <a:t>：操作不同的「自動性技法」，並以它為創作靈感。</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內在的聲</a:t>
          </a:r>
          <a:r>
            <a:rPr lang="zh-TW" altLang="en-US" sz="2400" b="1" kern="1200" dirty="0" smtClean="0">
              <a:latin typeface="標楷體" panose="03000509000000000000" pitchFamily="65" charset="-120"/>
              <a:ea typeface="標楷體" panose="03000509000000000000" pitchFamily="65" charset="-120"/>
            </a:rPr>
            <a:t>音</a:t>
          </a:r>
          <a:endParaRPr lang="zh-TW" altLang="zh-TW" sz="2400" b="1" kern="1200" dirty="0" smtClean="0">
            <a:latin typeface="標楷體" panose="03000509000000000000" pitchFamily="65" charset="-120"/>
            <a:ea typeface="標楷體" panose="03000509000000000000" pitchFamily="65" charset="-120"/>
          </a:endParaRPr>
        </a:p>
      </dsp:txBody>
      <dsp:txXfrm>
        <a:off x="448639" y="36078"/>
        <a:ext cx="2773214" cy="6267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潛意識的魔力</a:t>
          </a:r>
          <a:r>
            <a:rPr lang="zh-TW" altLang="en-US" sz="2200" b="1" kern="1200" dirty="0" smtClean="0">
              <a:latin typeface="標楷體" panose="03000509000000000000" pitchFamily="65" charset="-120"/>
              <a:ea typeface="標楷體" panose="03000509000000000000" pitchFamily="65" charset="-120"/>
            </a:rPr>
            <a:t>：操作不同的「自動性技法」，並以它為創作靈感。</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二</a:t>
          </a: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內在的聲</a:t>
          </a:r>
          <a:r>
            <a:rPr lang="zh-TW" altLang="en-US" sz="2400" b="1" kern="1200" dirty="0" smtClean="0">
              <a:latin typeface="標楷體" panose="03000509000000000000" pitchFamily="65" charset="-120"/>
              <a:ea typeface="標楷體" panose="03000509000000000000" pitchFamily="65" charset="-120"/>
            </a:rPr>
            <a:t>音</a:t>
          </a:r>
          <a:endParaRPr lang="zh-TW" altLang="zh-TW" sz="2400" b="1" kern="1200" dirty="0" smtClean="0">
            <a:latin typeface="標楷體" panose="03000509000000000000" pitchFamily="65" charset="-120"/>
            <a:ea typeface="標楷體" panose="03000509000000000000" pitchFamily="65" charset="-120"/>
          </a:endParaRPr>
        </a:p>
      </dsp:txBody>
      <dsp:txXfrm>
        <a:off x="448639" y="36078"/>
        <a:ext cx="2773214" cy="6267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回家的路</a:t>
          </a:r>
          <a:r>
            <a:rPr lang="zh-TW" altLang="en-US" sz="2200" b="1" kern="1200" dirty="0" smtClean="0">
              <a:latin typeface="標楷體" panose="03000509000000000000" pitchFamily="65" charset="-120"/>
              <a:ea typeface="標楷體" panose="03000509000000000000" pitchFamily="65" charset="-120"/>
            </a:rPr>
            <a:t>：從老歌中了解歌詞中對故鄉風景的描述、與思念故鄉之情。</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三</a:t>
          </a: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 故鄉的呼喚</a:t>
          </a:r>
        </a:p>
      </dsp:txBody>
      <dsp:txXfrm>
        <a:off x="448639" y="36078"/>
        <a:ext cx="2773214" cy="6267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風景中詩的韻味</a:t>
          </a:r>
          <a:r>
            <a:rPr lang="zh-TW" altLang="en-US" sz="2200" b="1" kern="1200" dirty="0" smtClean="0">
              <a:latin typeface="標楷體" panose="03000509000000000000" pitchFamily="65" charset="-120"/>
              <a:ea typeface="標楷體" panose="03000509000000000000" pitchFamily="65" charset="-120"/>
            </a:rPr>
            <a:t>：學生以不同的形式</a:t>
          </a:r>
          <a:r>
            <a:rPr lang="zh-TW" altLang="en-US" sz="2200" b="1" kern="1200" dirty="0" smtClean="0">
              <a:latin typeface="新細明體" panose="02020500000000000000" pitchFamily="18" charset="-120"/>
              <a:ea typeface="新細明體" panose="02020500000000000000" pitchFamily="18" charset="-120"/>
            </a:rPr>
            <a:t>「</a:t>
          </a:r>
          <a:r>
            <a:rPr lang="zh-TW" altLang="en-US" sz="2200" b="1" kern="1200" dirty="0" smtClean="0">
              <a:latin typeface="標楷體" panose="03000509000000000000" pitchFamily="65" charset="-120"/>
              <a:ea typeface="標楷體" panose="03000509000000000000" pitchFamily="65" charset="-120"/>
            </a:rPr>
            <a:t>童詩</a:t>
          </a:r>
          <a:r>
            <a:rPr lang="zh-TW" altLang="en-US" sz="2200" b="1" kern="1200" dirty="0" smtClean="0">
              <a:latin typeface="新細明體" panose="02020500000000000000" pitchFamily="18" charset="-120"/>
              <a:ea typeface="新細明體" panose="02020500000000000000" pitchFamily="18" charset="-120"/>
            </a:rPr>
            <a:t>」</a:t>
          </a:r>
          <a:r>
            <a:rPr lang="zh-TW" altLang="en-US" sz="2200" b="1" kern="1200" dirty="0" smtClean="0">
              <a:latin typeface="標楷體" panose="03000509000000000000" pitchFamily="65" charset="-120"/>
              <a:ea typeface="標楷體" panose="03000509000000000000" pitchFamily="65" charset="-120"/>
            </a:rPr>
            <a:t>，對米羅的畫作做另一種註解。</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三</a:t>
          </a: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 故鄉的呼喚</a:t>
          </a:r>
        </a:p>
      </dsp:txBody>
      <dsp:txXfrm>
        <a:off x="448639" y="36078"/>
        <a:ext cx="2773214" cy="6267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31290"/>
          <a:ext cx="8302822" cy="145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374904" rIns="644391" bIns="312928" numCol="1" spcCol="1270" anchor="t" anchorCtr="0">
          <a:noAutofit/>
        </a:bodyPr>
        <a:lstStyle/>
        <a:p>
          <a:pPr marL="285750" lvl="1" indent="-285750" algn="l" defTabSz="1955800">
            <a:lnSpc>
              <a:spcPct val="90000"/>
            </a:lnSpc>
            <a:spcBef>
              <a:spcPct val="0"/>
            </a:spcBef>
            <a:spcAft>
              <a:spcPct val="15000"/>
            </a:spcAft>
            <a:buChar char="••"/>
          </a:pPr>
          <a:r>
            <a:rPr lang="zh-TW" altLang="en-US" sz="4400" b="1" kern="1200" dirty="0" smtClean="0">
              <a:latin typeface="標楷體" panose="03000509000000000000" pitchFamily="65" charset="-120"/>
              <a:ea typeface="標楷體" panose="03000509000000000000" pitchFamily="65" charset="-120"/>
            </a:rPr>
            <a:t>風景中詩的韻味</a:t>
          </a:r>
          <a:r>
            <a:rPr lang="zh-TW" altLang="en-US" sz="2200" b="1" kern="1200" dirty="0" smtClean="0">
              <a:latin typeface="標楷體" panose="03000509000000000000" pitchFamily="65" charset="-120"/>
              <a:ea typeface="標楷體" panose="03000509000000000000" pitchFamily="65" charset="-120"/>
            </a:rPr>
            <a:t>：學生以不同的形式</a:t>
          </a:r>
          <a:r>
            <a:rPr lang="zh-TW" altLang="en-US" sz="2200" b="1" kern="1200" dirty="0" smtClean="0">
              <a:latin typeface="新細明體" panose="02020500000000000000" pitchFamily="18" charset="-120"/>
              <a:ea typeface="新細明體" panose="02020500000000000000" pitchFamily="18" charset="-120"/>
            </a:rPr>
            <a:t>「</a:t>
          </a:r>
          <a:r>
            <a:rPr lang="zh-TW" altLang="en-US" sz="2200" b="1" kern="1200" dirty="0" smtClean="0">
              <a:latin typeface="標楷體" panose="03000509000000000000" pitchFamily="65" charset="-120"/>
              <a:ea typeface="標楷體" panose="03000509000000000000" pitchFamily="65" charset="-120"/>
            </a:rPr>
            <a:t>童詩</a:t>
          </a:r>
          <a:r>
            <a:rPr lang="zh-TW" altLang="en-US" sz="2200" b="1" kern="1200" dirty="0" smtClean="0">
              <a:latin typeface="新細明體" panose="02020500000000000000" pitchFamily="18" charset="-120"/>
              <a:ea typeface="新細明體" panose="02020500000000000000" pitchFamily="18" charset="-120"/>
            </a:rPr>
            <a:t>」</a:t>
          </a:r>
          <a:r>
            <a:rPr lang="zh-TW" altLang="en-US" sz="2200" b="1" kern="1200" dirty="0" smtClean="0">
              <a:latin typeface="標楷體" panose="03000509000000000000" pitchFamily="65" charset="-120"/>
              <a:ea typeface="標楷體" panose="03000509000000000000" pitchFamily="65" charset="-120"/>
            </a:rPr>
            <a:t>，對米羅的畫作做另一種註解。</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31290"/>
        <a:ext cx="8302822" cy="1454518"/>
      </dsp:txXfrm>
    </dsp:sp>
    <dsp:sp modelId="{63F5A27D-E392-4382-BCD6-65B00C8FCC6E}">
      <dsp:nvSpPr>
        <dsp:cNvPr id="0" name=""/>
        <dsp:cNvSpPr/>
      </dsp:nvSpPr>
      <dsp:spPr>
        <a:xfrm>
          <a:off x="414735" y="2174"/>
          <a:ext cx="2841022" cy="6945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三</a:t>
          </a:r>
          <a:r>
            <a:rPr lang="en-US" altLang="zh-TW" sz="2400" b="1" kern="1200" dirty="0" smtClean="0">
              <a:latin typeface="標楷體" panose="03000509000000000000" pitchFamily="65" charset="-120"/>
              <a:ea typeface="標楷體" panose="03000509000000000000" pitchFamily="65" charset="-120"/>
            </a:rPr>
            <a:t>)</a:t>
          </a:r>
          <a:r>
            <a:rPr lang="zh-TW" altLang="zh-TW" sz="2400" b="1" kern="1200" dirty="0" smtClean="0">
              <a:latin typeface="標楷體" panose="03000509000000000000" pitchFamily="65" charset="-120"/>
              <a:ea typeface="標楷體" panose="03000509000000000000" pitchFamily="65" charset="-120"/>
            </a:rPr>
            <a:t> 故鄉的呼喚</a:t>
          </a:r>
        </a:p>
      </dsp:txBody>
      <dsp:txXfrm>
        <a:off x="448639" y="36078"/>
        <a:ext cx="2773214" cy="626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746900"/>
          <a:ext cx="8302822" cy="11332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645668" rIns="644391" bIns="156464" numCol="1" spcCol="1270" anchor="t" anchorCtr="0">
          <a:noAutofit/>
        </a:bodyPr>
        <a:lstStyle/>
        <a:p>
          <a:pPr marL="228600" lvl="1" indent="-228600" algn="l" defTabSz="977900">
            <a:lnSpc>
              <a:spcPct val="90000"/>
            </a:lnSpc>
            <a:spcBef>
              <a:spcPct val="0"/>
            </a:spcBef>
            <a:spcAft>
              <a:spcPct val="15000"/>
            </a:spcAft>
            <a:buChar char="••"/>
          </a:pP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746900"/>
        <a:ext cx="8302822" cy="1133216"/>
      </dsp:txXfrm>
    </dsp:sp>
    <dsp:sp modelId="{63F5A27D-E392-4382-BCD6-65B00C8FCC6E}">
      <dsp:nvSpPr>
        <dsp:cNvPr id="0" name=""/>
        <dsp:cNvSpPr/>
      </dsp:nvSpPr>
      <dsp:spPr>
        <a:xfrm>
          <a:off x="414735" y="7867"/>
          <a:ext cx="2841022" cy="1196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73126" y="66258"/>
        <a:ext cx="2724240" cy="1079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746900"/>
          <a:ext cx="8302822" cy="11332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645668" rIns="644391" bIns="156464" numCol="1" spcCol="1270" anchor="t" anchorCtr="0">
          <a:noAutofit/>
        </a:bodyPr>
        <a:lstStyle/>
        <a:p>
          <a:pPr marL="228600" lvl="1" indent="-228600" algn="l" defTabSz="977900">
            <a:lnSpc>
              <a:spcPct val="90000"/>
            </a:lnSpc>
            <a:spcBef>
              <a:spcPct val="0"/>
            </a:spcBef>
            <a:spcAft>
              <a:spcPct val="15000"/>
            </a:spcAft>
            <a:buChar char="••"/>
          </a:pP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746900"/>
        <a:ext cx="8302822" cy="1133216"/>
      </dsp:txXfrm>
    </dsp:sp>
    <dsp:sp modelId="{63F5A27D-E392-4382-BCD6-65B00C8FCC6E}">
      <dsp:nvSpPr>
        <dsp:cNvPr id="0" name=""/>
        <dsp:cNvSpPr/>
      </dsp:nvSpPr>
      <dsp:spPr>
        <a:xfrm>
          <a:off x="414735" y="7867"/>
          <a:ext cx="2841022" cy="1196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73126" y="66258"/>
        <a:ext cx="2724240" cy="1079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746900"/>
          <a:ext cx="8302822" cy="11332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645668" rIns="644391" bIns="156464" numCol="1" spcCol="1270" anchor="t" anchorCtr="0">
          <a:noAutofit/>
        </a:bodyPr>
        <a:lstStyle/>
        <a:p>
          <a:pPr marL="228600" lvl="1" indent="-228600" algn="l" defTabSz="977900">
            <a:lnSpc>
              <a:spcPct val="90000"/>
            </a:lnSpc>
            <a:spcBef>
              <a:spcPct val="0"/>
            </a:spcBef>
            <a:spcAft>
              <a:spcPct val="15000"/>
            </a:spcAft>
            <a:buChar char="••"/>
          </a:pP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746900"/>
        <a:ext cx="8302822" cy="1133216"/>
      </dsp:txXfrm>
    </dsp:sp>
    <dsp:sp modelId="{63F5A27D-E392-4382-BCD6-65B00C8FCC6E}">
      <dsp:nvSpPr>
        <dsp:cNvPr id="0" name=""/>
        <dsp:cNvSpPr/>
      </dsp:nvSpPr>
      <dsp:spPr>
        <a:xfrm>
          <a:off x="414735" y="7867"/>
          <a:ext cx="2841022" cy="1196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73126" y="66258"/>
        <a:ext cx="2724240" cy="1079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343207"/>
          <a:ext cx="8302822" cy="1535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291592"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夢幻森林首部曲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建構</a:t>
          </a:r>
          <a:r>
            <a:rPr lang="zh-TW" altLang="en-US" sz="2200" b="1" kern="1200" dirty="0" smtClean="0">
              <a:latin typeface="標楷體" panose="03000509000000000000" pitchFamily="65" charset="-120"/>
              <a:ea typeface="標楷體" panose="03000509000000000000" pitchFamily="65" charset="-120"/>
            </a:rPr>
            <a:t>：從校園本位課程「生態」出發，創作融入校園環境的作品。</a:t>
          </a:r>
          <a:endParaRPr lang="zh-TW" altLang="en-US" sz="2200" b="1"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ct val="15000"/>
            </a:spcAft>
            <a:buChar char="••"/>
          </a:pPr>
          <a:endParaRPr lang="zh-TW" altLang="en-US" sz="2200" b="1" kern="1200" dirty="0" smtClean="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343207"/>
        <a:ext cx="8302822" cy="1535325"/>
      </dsp:txXfrm>
    </dsp:sp>
    <dsp:sp modelId="{63F5A27D-E392-4382-BCD6-65B00C8FCC6E}">
      <dsp:nvSpPr>
        <dsp:cNvPr id="0" name=""/>
        <dsp:cNvSpPr/>
      </dsp:nvSpPr>
      <dsp:spPr>
        <a:xfrm>
          <a:off x="414735" y="9451"/>
          <a:ext cx="2841022" cy="540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41105" y="35821"/>
        <a:ext cx="2788282" cy="4874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343207"/>
          <a:ext cx="8302822" cy="1535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291592"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夢幻森林首部曲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建</a:t>
          </a:r>
          <a:r>
            <a:rPr lang="zh-TW" altLang="en-US" sz="3600" b="1" kern="1200" smtClean="0">
              <a:solidFill>
                <a:srgbClr val="990000"/>
              </a:solidFill>
              <a:latin typeface="標楷體" panose="03000509000000000000" pitchFamily="65" charset="-120"/>
              <a:ea typeface="標楷體" panose="03000509000000000000" pitchFamily="65" charset="-120"/>
            </a:rPr>
            <a:t>構</a:t>
          </a:r>
          <a:r>
            <a:rPr lang="zh-TW" altLang="en-US" sz="2200" b="1" kern="1200" smtClean="0">
              <a:latin typeface="標楷體" panose="03000509000000000000" pitchFamily="65" charset="-120"/>
              <a:ea typeface="標楷體" panose="03000509000000000000" pitchFamily="65" charset="-120"/>
            </a:rPr>
            <a:t>：從校園本位課程「生態」出發，創作融入校園環境的作品。</a:t>
          </a:r>
          <a:endParaRPr lang="zh-TW" altLang="en-US" sz="2200" b="1"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ct val="15000"/>
            </a:spcAft>
            <a:buChar char="••"/>
          </a:pPr>
          <a:endParaRPr lang="zh-TW" altLang="en-US" sz="2200" b="1" kern="1200" dirty="0" smtClean="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343207"/>
        <a:ext cx="8302822" cy="1535325"/>
      </dsp:txXfrm>
    </dsp:sp>
    <dsp:sp modelId="{63F5A27D-E392-4382-BCD6-65B00C8FCC6E}">
      <dsp:nvSpPr>
        <dsp:cNvPr id="0" name=""/>
        <dsp:cNvSpPr/>
      </dsp:nvSpPr>
      <dsp:spPr>
        <a:xfrm>
          <a:off x="414735" y="9451"/>
          <a:ext cx="2841022" cy="540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41105" y="35821"/>
        <a:ext cx="2788282" cy="487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夢幻森林二部曲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嬉遊</a:t>
          </a:r>
          <a:r>
            <a:rPr lang="zh-TW" altLang="en-US" sz="2200" b="1" kern="1200" dirty="0" smtClean="0">
              <a:latin typeface="標楷體" panose="03000509000000000000" pitchFamily="65" charset="-120"/>
              <a:ea typeface="標楷體" panose="03000509000000000000" pitchFamily="65" charset="-120"/>
            </a:rPr>
            <a:t>：學生在幻想森林中互動與嬉戲的表演活動如同在校園大環境中的縮影</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461CD-69BF-4BBC-A289-17AD3F48DE3D}">
      <dsp:nvSpPr>
        <dsp:cNvPr id="0" name=""/>
        <dsp:cNvSpPr/>
      </dsp:nvSpPr>
      <dsp:spPr>
        <a:xfrm>
          <a:off x="0" y="489761"/>
          <a:ext cx="8302822" cy="13852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391" tIns="416560" rIns="644391" bIns="256032" numCol="1" spcCol="1270" anchor="t" anchorCtr="0">
          <a:noAutofit/>
        </a:bodyPr>
        <a:lstStyle/>
        <a:p>
          <a:pPr marL="285750" lvl="1" indent="-285750" algn="l" defTabSz="1600200">
            <a:lnSpc>
              <a:spcPct val="90000"/>
            </a:lnSpc>
            <a:spcBef>
              <a:spcPct val="0"/>
            </a:spcBef>
            <a:spcAft>
              <a:spcPct val="15000"/>
            </a:spcAft>
            <a:buChar char="••"/>
          </a:pPr>
          <a:r>
            <a:rPr lang="zh-TW" altLang="en-US" sz="3600" b="1" kern="1200" dirty="0" smtClean="0">
              <a:latin typeface="標楷體" panose="03000509000000000000" pitchFamily="65" charset="-120"/>
              <a:ea typeface="標楷體" panose="03000509000000000000" pitchFamily="65" charset="-120"/>
            </a:rPr>
            <a:t>夢幻森林三部曲</a:t>
          </a:r>
          <a:r>
            <a:rPr lang="en-US" altLang="en-US" sz="3600" b="1" kern="1200" dirty="0" smtClean="0">
              <a:latin typeface="標楷體" panose="03000509000000000000" pitchFamily="65" charset="-120"/>
              <a:ea typeface="標楷體" panose="03000509000000000000" pitchFamily="65" charset="-120"/>
            </a:rPr>
            <a:t>-</a:t>
          </a:r>
          <a:r>
            <a:rPr lang="zh-TW" altLang="en-US" sz="3600" b="1" kern="1200" dirty="0" smtClean="0">
              <a:solidFill>
                <a:srgbClr val="990000"/>
              </a:solidFill>
              <a:latin typeface="標楷體" panose="03000509000000000000" pitchFamily="65" charset="-120"/>
              <a:ea typeface="標楷體" panose="03000509000000000000" pitchFamily="65" charset="-120"/>
            </a:rPr>
            <a:t>物種</a:t>
          </a:r>
          <a:r>
            <a:rPr lang="zh-TW" altLang="en-US" sz="2200" b="1" kern="1200" dirty="0" smtClean="0">
              <a:latin typeface="標楷體" panose="03000509000000000000" pitchFamily="65" charset="-120"/>
              <a:ea typeface="標楷體" panose="03000509000000000000" pitchFamily="65" charset="-120"/>
            </a:rPr>
            <a:t>：學生以實際校園出現的生物為藍本，用米羅的創作技法創作生物。</a:t>
          </a:r>
          <a:endParaRPr lang="zh-TW" altLang="en-US" sz="2200" b="1" kern="1200" dirty="0">
            <a:latin typeface="標楷體" panose="03000509000000000000" pitchFamily="65" charset="-120"/>
            <a:ea typeface="標楷體" panose="03000509000000000000" pitchFamily="65" charset="-120"/>
          </a:endParaRPr>
        </a:p>
        <a:p>
          <a:pPr marL="285750" lvl="1" indent="-285750" algn="l" defTabSz="1955800">
            <a:lnSpc>
              <a:spcPct val="90000"/>
            </a:lnSpc>
            <a:spcBef>
              <a:spcPct val="0"/>
            </a:spcBef>
            <a:spcAft>
              <a:spcPct val="15000"/>
            </a:spcAft>
            <a:buChar char="••"/>
          </a:pPr>
          <a:endParaRPr lang="zh-TW" altLang="en-US" sz="4400" b="1" kern="1200" dirty="0" smtClean="0">
            <a:latin typeface="標楷體" panose="03000509000000000000" pitchFamily="65" charset="-120"/>
            <a:ea typeface="標楷體" panose="03000509000000000000" pitchFamily="65" charset="-120"/>
          </a:endParaRPr>
        </a:p>
      </dsp:txBody>
      <dsp:txXfrm>
        <a:off x="0" y="489761"/>
        <a:ext cx="8302822" cy="1385255"/>
      </dsp:txXfrm>
    </dsp:sp>
    <dsp:sp modelId="{63F5A27D-E392-4382-BCD6-65B00C8FCC6E}">
      <dsp:nvSpPr>
        <dsp:cNvPr id="0" name=""/>
        <dsp:cNvSpPr/>
      </dsp:nvSpPr>
      <dsp:spPr>
        <a:xfrm>
          <a:off x="414735" y="12966"/>
          <a:ext cx="2841022" cy="771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79" tIns="0" rIns="219679"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一</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自然的邀約</a:t>
          </a:r>
          <a:endParaRPr lang="zh-TW" altLang="en-US" sz="2400" b="1" kern="1200" dirty="0">
            <a:latin typeface="標楷體" panose="03000509000000000000" pitchFamily="65" charset="-120"/>
            <a:ea typeface="標楷體" panose="03000509000000000000" pitchFamily="65" charset="-120"/>
          </a:endParaRPr>
        </a:p>
      </dsp:txBody>
      <dsp:txXfrm>
        <a:off x="452407" y="50638"/>
        <a:ext cx="2765678" cy="6963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1BDFD7B1-4581-47C0-8681-AA6942645F0A}" type="datetimeFigureOut">
              <a:rPr lang="zh-TW" altLang="en-US"/>
              <a:pPr>
                <a:defRPr/>
              </a:pPr>
              <a:t>2019/11/21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35E08E-31B7-4EFF-A209-024A57BD8F34}" type="slidenum">
              <a:rPr lang="zh-TW" altLang="en-US"/>
              <a:pPr>
                <a:defRPr/>
              </a:pPr>
              <a:t>‹#›</a:t>
            </a:fld>
            <a:endParaRPr lang="zh-TW" altLang="en-US"/>
          </a:p>
        </p:txBody>
      </p:sp>
    </p:spTree>
    <p:extLst>
      <p:ext uri="{BB962C8B-B14F-4D97-AF65-F5344CB8AC3E}">
        <p14:creationId xmlns:p14="http://schemas.microsoft.com/office/powerpoint/2010/main" val="419627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4" name="Rectangle 17"/>
          <p:cNvSpPr>
            <a:spLocks noChangeArrowheads="1"/>
          </p:cNvSpPr>
          <p:nvPr/>
        </p:nvSpPr>
        <p:spPr bwMode="auto">
          <a:xfrm>
            <a:off x="3886200" y="0"/>
            <a:ext cx="5257800" cy="6858000"/>
          </a:xfrm>
          <a:prstGeom prst="rect">
            <a:avLst/>
          </a:prstGeom>
          <a:solidFill>
            <a:srgbClr val="8DC63F"/>
          </a:solidFill>
          <a:ln w="9525">
            <a:noFill/>
            <a:miter lim="800000"/>
            <a:headEnd/>
            <a:tailEnd/>
          </a:ln>
          <a:effec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zh-TW" altLang="en-US" smtClean="0">
              <a:ea typeface="新細明體" charset="-120"/>
            </a:endParaRPr>
          </a:p>
        </p:txBody>
      </p:sp>
      <p:pic>
        <p:nvPicPr>
          <p:cNvPr id="5" name="Picture 16" descr="education 2-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02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ducation 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74320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1"/>
          <p:cNvSpPr>
            <a:spLocks noGrp="1" noChangeArrowheads="1"/>
          </p:cNvSpPr>
          <p:nvPr>
            <p:ph type="ctrTitle" sz="quarter"/>
          </p:nvPr>
        </p:nvSpPr>
        <p:spPr>
          <a:xfrm>
            <a:off x="762000" y="1219200"/>
            <a:ext cx="7772400" cy="2116138"/>
          </a:xfrm>
        </p:spPr>
        <p:txBody>
          <a:bodyPr/>
          <a:lstStyle>
            <a:lvl1pPr algn="ctr">
              <a:defRPr/>
            </a:lvl1pPr>
          </a:lstStyle>
          <a:p>
            <a:r>
              <a:rPr lang="zh-TW" altLang="en-US" smtClean="0"/>
              <a:t>按一下以編輯母片標題樣式</a:t>
            </a:r>
            <a:endParaRPr lang="en-US" altLang="zh-TW"/>
          </a:p>
        </p:txBody>
      </p:sp>
      <p:sp>
        <p:nvSpPr>
          <p:cNvPr id="3084" name="Rectangle 12"/>
          <p:cNvSpPr>
            <a:spLocks noGrp="1" noChangeArrowheads="1"/>
          </p:cNvSpPr>
          <p:nvPr>
            <p:ph type="subTitle" sz="quarter" idx="1"/>
          </p:nvPr>
        </p:nvSpPr>
        <p:spPr>
          <a:xfrm>
            <a:off x="685800" y="4419600"/>
            <a:ext cx="7772400" cy="990600"/>
          </a:xfrm>
        </p:spPr>
        <p:txBody>
          <a:bodyPr/>
          <a:lstStyle>
            <a:lvl1pPr marL="0" indent="0" algn="ctr">
              <a:buFont typeface="Wingdings" pitchFamily="2" charset="2"/>
              <a:buNone/>
              <a:defRPr/>
            </a:lvl1pPr>
          </a:lstStyle>
          <a:p>
            <a:r>
              <a:rPr lang="zh-TW" altLang="en-US" smtClean="0"/>
              <a:t>按一下以編輯母片副標題樣式</a:t>
            </a:r>
            <a:endParaRPr lang="en-US" altLang="zh-TW"/>
          </a:p>
        </p:txBody>
      </p:sp>
      <p:sp>
        <p:nvSpPr>
          <p:cNvPr id="7" name="Rectangle 13"/>
          <p:cNvSpPr>
            <a:spLocks noGrp="1" noChangeArrowheads="1"/>
          </p:cNvSpPr>
          <p:nvPr>
            <p:ph type="dt" sz="quarter" idx="10"/>
          </p:nvPr>
        </p:nvSpPr>
        <p:spPr>
          <a:xfrm>
            <a:off x="1828800" y="6400800"/>
            <a:ext cx="1905000" cy="457200"/>
          </a:xfrm>
        </p:spPr>
        <p:txBody>
          <a:bodyPr/>
          <a:lstStyle>
            <a:lvl1pPr>
              <a:defRPr/>
            </a:lvl1pPr>
          </a:lstStyle>
          <a:p>
            <a:pPr>
              <a:defRPr/>
            </a:pPr>
            <a:endParaRPr lang="en-US" altLang="zh-TW"/>
          </a:p>
        </p:txBody>
      </p:sp>
      <p:sp>
        <p:nvSpPr>
          <p:cNvPr id="8" name="Rectangle 14"/>
          <p:cNvSpPr>
            <a:spLocks noGrp="1" noChangeArrowheads="1"/>
          </p:cNvSpPr>
          <p:nvPr>
            <p:ph type="ftr" sz="quarter" idx="11"/>
          </p:nvPr>
        </p:nvSpPr>
        <p:spPr>
          <a:xfrm>
            <a:off x="3962400" y="6400800"/>
            <a:ext cx="2895600" cy="457200"/>
          </a:xfrm>
        </p:spPr>
        <p:txBody>
          <a:bodyPr/>
          <a:lstStyle>
            <a:lvl1pPr>
              <a:defRPr/>
            </a:lvl1pPr>
          </a:lstStyle>
          <a:p>
            <a:pPr>
              <a:defRPr/>
            </a:pPr>
            <a:endParaRPr lang="en-US" altLang="zh-TW"/>
          </a:p>
        </p:txBody>
      </p:sp>
      <p:sp>
        <p:nvSpPr>
          <p:cNvPr id="9" name="Rectangle 15"/>
          <p:cNvSpPr>
            <a:spLocks noGrp="1" noChangeArrowheads="1"/>
          </p:cNvSpPr>
          <p:nvPr>
            <p:ph type="sldNum" sz="quarter" idx="12"/>
          </p:nvPr>
        </p:nvSpPr>
        <p:spPr/>
        <p:txBody>
          <a:bodyPr/>
          <a:lstStyle>
            <a:lvl1pPr>
              <a:defRPr smtClean="0"/>
            </a:lvl1pPr>
          </a:lstStyle>
          <a:p>
            <a:pPr>
              <a:defRPr/>
            </a:pPr>
            <a:fld id="{88F7ED2D-15D7-4037-B866-9764DEA11799}" type="slidenum">
              <a:rPr lang="zh-TW" altLang="en-US"/>
              <a:pPr>
                <a:defRPr/>
              </a:pPr>
              <a:t>‹#›</a:t>
            </a:fld>
            <a:endParaRPr lang="en-US" altLang="zh-TW"/>
          </a:p>
        </p:txBody>
      </p:sp>
    </p:spTree>
    <p:extLst>
      <p:ext uri="{BB962C8B-B14F-4D97-AF65-F5344CB8AC3E}">
        <p14:creationId xmlns:p14="http://schemas.microsoft.com/office/powerpoint/2010/main" val="303119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
          <p:cNvSpPr>
            <a:spLocks noGrp="1" noChangeArrowheads="1"/>
          </p:cNvSpPr>
          <p:nvPr>
            <p:ph type="sldNum" sz="quarter" idx="12"/>
          </p:nvPr>
        </p:nvSpPr>
        <p:spPr>
          <a:ln/>
        </p:spPr>
        <p:txBody>
          <a:bodyPr/>
          <a:lstStyle>
            <a:lvl1pPr>
              <a:defRPr/>
            </a:lvl1pPr>
          </a:lstStyle>
          <a:p>
            <a:pPr>
              <a:defRPr/>
            </a:pPr>
            <a:fld id="{74EF0BDC-26FA-49E5-A96D-7803F50FEE0E}" type="slidenum">
              <a:rPr lang="zh-TW" altLang="en-US"/>
              <a:pPr>
                <a:defRPr/>
              </a:pPr>
              <a:t>‹#›</a:t>
            </a:fld>
            <a:endParaRPr lang="en-US" altLang="zh-TW"/>
          </a:p>
        </p:txBody>
      </p:sp>
    </p:spTree>
    <p:extLst>
      <p:ext uri="{BB962C8B-B14F-4D97-AF65-F5344CB8AC3E}">
        <p14:creationId xmlns:p14="http://schemas.microsoft.com/office/powerpoint/2010/main" val="286099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48500" y="304800"/>
            <a:ext cx="1943100" cy="5791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219200" y="304800"/>
            <a:ext cx="5676900" cy="5791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
          <p:cNvSpPr>
            <a:spLocks noGrp="1" noChangeArrowheads="1"/>
          </p:cNvSpPr>
          <p:nvPr>
            <p:ph type="sldNum" sz="quarter" idx="12"/>
          </p:nvPr>
        </p:nvSpPr>
        <p:spPr>
          <a:ln/>
        </p:spPr>
        <p:txBody>
          <a:bodyPr/>
          <a:lstStyle>
            <a:lvl1pPr>
              <a:defRPr/>
            </a:lvl1pPr>
          </a:lstStyle>
          <a:p>
            <a:pPr>
              <a:defRPr/>
            </a:pPr>
            <a:fld id="{2FD4725F-7BD5-47D3-AED9-9AFAD6FD9B68}" type="slidenum">
              <a:rPr lang="zh-TW" altLang="en-US"/>
              <a:pPr>
                <a:defRPr/>
              </a:pPr>
              <a:t>‹#›</a:t>
            </a:fld>
            <a:endParaRPr lang="en-US" altLang="zh-TW"/>
          </a:p>
        </p:txBody>
      </p:sp>
    </p:spTree>
    <p:extLst>
      <p:ext uri="{BB962C8B-B14F-4D97-AF65-F5344CB8AC3E}">
        <p14:creationId xmlns:p14="http://schemas.microsoft.com/office/powerpoint/2010/main" val="54081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
          <p:cNvSpPr>
            <a:spLocks noGrp="1" noChangeArrowheads="1"/>
          </p:cNvSpPr>
          <p:nvPr>
            <p:ph type="sldNum" sz="quarter" idx="12"/>
          </p:nvPr>
        </p:nvSpPr>
        <p:spPr>
          <a:ln/>
        </p:spPr>
        <p:txBody>
          <a:bodyPr/>
          <a:lstStyle>
            <a:lvl1pPr>
              <a:defRPr/>
            </a:lvl1pPr>
          </a:lstStyle>
          <a:p>
            <a:pPr>
              <a:defRPr/>
            </a:pPr>
            <a:fld id="{E391E8B0-3944-4EBA-9318-401E94AF97F3}" type="slidenum">
              <a:rPr lang="zh-TW" altLang="en-US"/>
              <a:pPr>
                <a:defRPr/>
              </a:pPr>
              <a:t>‹#›</a:t>
            </a:fld>
            <a:endParaRPr lang="en-US" altLang="zh-TW"/>
          </a:p>
        </p:txBody>
      </p:sp>
    </p:spTree>
    <p:extLst>
      <p:ext uri="{BB962C8B-B14F-4D97-AF65-F5344CB8AC3E}">
        <p14:creationId xmlns:p14="http://schemas.microsoft.com/office/powerpoint/2010/main" val="21481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5"/>
          <p:cNvSpPr>
            <a:spLocks noGrp="1" noChangeArrowheads="1"/>
          </p:cNvSpPr>
          <p:nvPr>
            <p:ph type="sldNum" sz="quarter" idx="12"/>
          </p:nvPr>
        </p:nvSpPr>
        <p:spPr>
          <a:ln/>
        </p:spPr>
        <p:txBody>
          <a:bodyPr/>
          <a:lstStyle>
            <a:lvl1pPr>
              <a:defRPr/>
            </a:lvl1pPr>
          </a:lstStyle>
          <a:p>
            <a:pPr>
              <a:defRPr/>
            </a:pPr>
            <a:fld id="{B37B2656-B4EE-420A-AD46-AE59592265DF}" type="slidenum">
              <a:rPr lang="zh-TW" altLang="en-US"/>
              <a:pPr>
                <a:defRPr/>
              </a:pPr>
              <a:t>‹#›</a:t>
            </a:fld>
            <a:endParaRPr lang="en-US" altLang="zh-TW"/>
          </a:p>
        </p:txBody>
      </p:sp>
    </p:spTree>
    <p:extLst>
      <p:ext uri="{BB962C8B-B14F-4D97-AF65-F5344CB8AC3E}">
        <p14:creationId xmlns:p14="http://schemas.microsoft.com/office/powerpoint/2010/main" val="36272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
          <p:cNvSpPr>
            <a:spLocks noGrp="1" noChangeArrowheads="1"/>
          </p:cNvSpPr>
          <p:nvPr>
            <p:ph type="sldNum" sz="quarter" idx="12"/>
          </p:nvPr>
        </p:nvSpPr>
        <p:spPr>
          <a:ln/>
        </p:spPr>
        <p:txBody>
          <a:bodyPr/>
          <a:lstStyle>
            <a:lvl1pPr>
              <a:defRPr/>
            </a:lvl1pPr>
          </a:lstStyle>
          <a:p>
            <a:pPr>
              <a:defRPr/>
            </a:pPr>
            <a:fld id="{F7DCE6AA-B71D-4D69-A2EE-D65FFA93AB03}" type="slidenum">
              <a:rPr lang="zh-TW" altLang="en-US"/>
              <a:pPr>
                <a:defRPr/>
              </a:pPr>
              <a:t>‹#›</a:t>
            </a:fld>
            <a:endParaRPr lang="en-US" altLang="zh-TW"/>
          </a:p>
        </p:txBody>
      </p:sp>
    </p:spTree>
    <p:extLst>
      <p:ext uri="{BB962C8B-B14F-4D97-AF65-F5344CB8AC3E}">
        <p14:creationId xmlns:p14="http://schemas.microsoft.com/office/powerpoint/2010/main" val="261490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5"/>
          <p:cNvSpPr>
            <a:spLocks noGrp="1" noChangeArrowheads="1"/>
          </p:cNvSpPr>
          <p:nvPr>
            <p:ph type="sldNum" sz="quarter" idx="12"/>
          </p:nvPr>
        </p:nvSpPr>
        <p:spPr>
          <a:ln/>
        </p:spPr>
        <p:txBody>
          <a:bodyPr/>
          <a:lstStyle>
            <a:lvl1pPr>
              <a:defRPr/>
            </a:lvl1pPr>
          </a:lstStyle>
          <a:p>
            <a:pPr>
              <a:defRPr/>
            </a:pPr>
            <a:fld id="{39D55BD7-596E-4A8E-90E9-CA041C39B130}" type="slidenum">
              <a:rPr lang="zh-TW" altLang="en-US"/>
              <a:pPr>
                <a:defRPr/>
              </a:pPr>
              <a:t>‹#›</a:t>
            </a:fld>
            <a:endParaRPr lang="en-US" altLang="zh-TW"/>
          </a:p>
        </p:txBody>
      </p:sp>
    </p:spTree>
    <p:extLst>
      <p:ext uri="{BB962C8B-B14F-4D97-AF65-F5344CB8AC3E}">
        <p14:creationId xmlns:p14="http://schemas.microsoft.com/office/powerpoint/2010/main" val="18324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5"/>
          <p:cNvSpPr>
            <a:spLocks noGrp="1" noChangeArrowheads="1"/>
          </p:cNvSpPr>
          <p:nvPr>
            <p:ph type="sldNum" sz="quarter" idx="12"/>
          </p:nvPr>
        </p:nvSpPr>
        <p:spPr>
          <a:ln/>
        </p:spPr>
        <p:txBody>
          <a:bodyPr/>
          <a:lstStyle>
            <a:lvl1pPr>
              <a:defRPr/>
            </a:lvl1pPr>
          </a:lstStyle>
          <a:p>
            <a:pPr>
              <a:defRPr/>
            </a:pPr>
            <a:fld id="{809DE67F-91EC-404C-8E3B-434378B78A24}" type="slidenum">
              <a:rPr lang="zh-TW" altLang="en-US"/>
              <a:pPr>
                <a:defRPr/>
              </a:pPr>
              <a:t>‹#›</a:t>
            </a:fld>
            <a:endParaRPr lang="en-US" altLang="zh-TW"/>
          </a:p>
        </p:txBody>
      </p:sp>
    </p:spTree>
    <p:extLst>
      <p:ext uri="{BB962C8B-B14F-4D97-AF65-F5344CB8AC3E}">
        <p14:creationId xmlns:p14="http://schemas.microsoft.com/office/powerpoint/2010/main" val="334360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5"/>
          <p:cNvSpPr>
            <a:spLocks noGrp="1" noChangeArrowheads="1"/>
          </p:cNvSpPr>
          <p:nvPr>
            <p:ph type="sldNum" sz="quarter" idx="12"/>
          </p:nvPr>
        </p:nvSpPr>
        <p:spPr>
          <a:ln/>
        </p:spPr>
        <p:txBody>
          <a:bodyPr/>
          <a:lstStyle>
            <a:lvl1pPr>
              <a:defRPr/>
            </a:lvl1pPr>
          </a:lstStyle>
          <a:p>
            <a:pPr>
              <a:defRPr/>
            </a:pPr>
            <a:fld id="{29540A13-A4A4-4E9A-A10B-B31AB2AEA154}" type="slidenum">
              <a:rPr lang="zh-TW" altLang="en-US"/>
              <a:pPr>
                <a:defRPr/>
              </a:pPr>
              <a:t>‹#›</a:t>
            </a:fld>
            <a:endParaRPr lang="en-US" altLang="zh-TW"/>
          </a:p>
        </p:txBody>
      </p:sp>
    </p:spTree>
    <p:extLst>
      <p:ext uri="{BB962C8B-B14F-4D97-AF65-F5344CB8AC3E}">
        <p14:creationId xmlns:p14="http://schemas.microsoft.com/office/powerpoint/2010/main" val="142098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
          <p:cNvSpPr>
            <a:spLocks noGrp="1" noChangeArrowheads="1"/>
          </p:cNvSpPr>
          <p:nvPr>
            <p:ph type="sldNum" sz="quarter" idx="12"/>
          </p:nvPr>
        </p:nvSpPr>
        <p:spPr>
          <a:ln/>
        </p:spPr>
        <p:txBody>
          <a:bodyPr/>
          <a:lstStyle>
            <a:lvl1pPr>
              <a:defRPr/>
            </a:lvl1pPr>
          </a:lstStyle>
          <a:p>
            <a:pPr>
              <a:defRPr/>
            </a:pPr>
            <a:fld id="{0FB8E541-875F-4798-9F9B-F862D9391E47}" type="slidenum">
              <a:rPr lang="zh-TW" altLang="en-US"/>
              <a:pPr>
                <a:defRPr/>
              </a:pPr>
              <a:t>‹#›</a:t>
            </a:fld>
            <a:endParaRPr lang="en-US" altLang="zh-TW"/>
          </a:p>
        </p:txBody>
      </p:sp>
    </p:spTree>
    <p:extLst>
      <p:ext uri="{BB962C8B-B14F-4D97-AF65-F5344CB8AC3E}">
        <p14:creationId xmlns:p14="http://schemas.microsoft.com/office/powerpoint/2010/main" val="51182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5"/>
          <p:cNvSpPr>
            <a:spLocks noGrp="1" noChangeArrowheads="1"/>
          </p:cNvSpPr>
          <p:nvPr>
            <p:ph type="sldNum" sz="quarter" idx="12"/>
          </p:nvPr>
        </p:nvSpPr>
        <p:spPr>
          <a:ln/>
        </p:spPr>
        <p:txBody>
          <a:bodyPr/>
          <a:lstStyle>
            <a:lvl1pPr>
              <a:defRPr/>
            </a:lvl1pPr>
          </a:lstStyle>
          <a:p>
            <a:pPr>
              <a:defRPr/>
            </a:pPr>
            <a:fld id="{40425982-981E-4C4E-9FA5-726B917CD6CA}" type="slidenum">
              <a:rPr lang="zh-TW" altLang="en-US"/>
              <a:pPr>
                <a:defRPr/>
              </a:pPr>
              <a:t>‹#›</a:t>
            </a:fld>
            <a:endParaRPr lang="en-US" altLang="zh-TW"/>
          </a:p>
        </p:txBody>
      </p:sp>
    </p:spTree>
    <p:extLst>
      <p:ext uri="{BB962C8B-B14F-4D97-AF65-F5344CB8AC3E}">
        <p14:creationId xmlns:p14="http://schemas.microsoft.com/office/powerpoint/2010/main" val="320918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64" name="Rectangle 16"/>
          <p:cNvSpPr>
            <a:spLocks noChangeArrowheads="1"/>
          </p:cNvSpPr>
          <p:nvPr/>
        </p:nvSpPr>
        <p:spPr bwMode="auto">
          <a:xfrm>
            <a:off x="3886200" y="0"/>
            <a:ext cx="5257800" cy="6858000"/>
          </a:xfrm>
          <a:prstGeom prst="rect">
            <a:avLst/>
          </a:prstGeom>
          <a:solidFill>
            <a:srgbClr val="8DC63F"/>
          </a:solidFill>
          <a:ln w="9525">
            <a:noFill/>
            <a:miter lim="800000"/>
            <a:headEnd/>
            <a:tailEnd/>
          </a:ln>
          <a:effec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zh-TW" altLang="en-US" smtClean="0">
              <a:ea typeface="新細明體" charset="-120"/>
            </a:endParaRPr>
          </a:p>
        </p:txBody>
      </p:sp>
      <p:pic>
        <p:nvPicPr>
          <p:cNvPr id="1027" name="Picture 17" descr="education 2-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402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1"/>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9" name="Rectangle 12"/>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1" hangingPunct="1">
              <a:defRPr sz="1400">
                <a:solidFill>
                  <a:srgbClr val="008000"/>
                </a:solidFill>
                <a:latin typeface="Times New Roman" charset="0"/>
                <a:ea typeface="新細明體" pitchFamily="18" charset="-120"/>
              </a:defRPr>
            </a:lvl1pPr>
          </a:lstStyle>
          <a:p>
            <a:pPr>
              <a:defRPr/>
            </a:pPr>
            <a:endParaRPr lang="en-US" altLang="zh-TW"/>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8000"/>
                </a:solidFill>
                <a:latin typeface="Times New Roman" charset="0"/>
                <a:ea typeface="新細明體" pitchFamily="18" charset="-120"/>
              </a:defRPr>
            </a:lvl1pPr>
          </a:lstStyle>
          <a:p>
            <a:pPr>
              <a:defRPr/>
            </a:pPr>
            <a:endParaRPr lang="en-US" altLang="zh-TW"/>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400" smtClean="0">
                <a:solidFill>
                  <a:srgbClr val="008000"/>
                </a:solidFill>
                <a:ea typeface="新細明體" panose="02020500000000000000" pitchFamily="18" charset="-120"/>
              </a:defRPr>
            </a:lvl1pPr>
          </a:lstStyle>
          <a:p>
            <a:pPr>
              <a:defRPr/>
            </a:pPr>
            <a:fld id="{21D46116-D8B6-4EE4-ABED-84A2D8ED08EB}"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rgbClr val="008000"/>
          </a:solidFill>
          <a:latin typeface="+mj-lt"/>
          <a:ea typeface="+mj-ea"/>
          <a:cs typeface="+mj-cs"/>
        </a:defRPr>
      </a:lvl1pPr>
      <a:lvl2pPr algn="l" rtl="0" eaLnBrk="0" fontAlgn="base" hangingPunct="0">
        <a:spcBef>
          <a:spcPct val="0"/>
        </a:spcBef>
        <a:spcAft>
          <a:spcPct val="0"/>
        </a:spcAft>
        <a:defRPr sz="4400">
          <a:solidFill>
            <a:srgbClr val="008000"/>
          </a:solidFill>
          <a:latin typeface="Times New Roman" charset="0"/>
        </a:defRPr>
      </a:lvl2pPr>
      <a:lvl3pPr algn="l" rtl="0" eaLnBrk="0" fontAlgn="base" hangingPunct="0">
        <a:spcBef>
          <a:spcPct val="0"/>
        </a:spcBef>
        <a:spcAft>
          <a:spcPct val="0"/>
        </a:spcAft>
        <a:defRPr sz="4400">
          <a:solidFill>
            <a:srgbClr val="008000"/>
          </a:solidFill>
          <a:latin typeface="Times New Roman" charset="0"/>
        </a:defRPr>
      </a:lvl3pPr>
      <a:lvl4pPr algn="l" rtl="0" eaLnBrk="0" fontAlgn="base" hangingPunct="0">
        <a:spcBef>
          <a:spcPct val="0"/>
        </a:spcBef>
        <a:spcAft>
          <a:spcPct val="0"/>
        </a:spcAft>
        <a:defRPr sz="4400">
          <a:solidFill>
            <a:srgbClr val="008000"/>
          </a:solidFill>
          <a:latin typeface="Times New Roman" charset="0"/>
        </a:defRPr>
      </a:lvl4pPr>
      <a:lvl5pPr algn="l" rtl="0" eaLnBrk="0" fontAlgn="base" hangingPunct="0">
        <a:spcBef>
          <a:spcPct val="0"/>
        </a:spcBef>
        <a:spcAft>
          <a:spcPct val="0"/>
        </a:spcAft>
        <a:defRPr sz="4400">
          <a:solidFill>
            <a:srgbClr val="008000"/>
          </a:solidFill>
          <a:latin typeface="Times New Roman" charset="0"/>
        </a:defRPr>
      </a:lvl5pPr>
      <a:lvl6pPr marL="457200" algn="l" rtl="0" eaLnBrk="1" fontAlgn="base" hangingPunct="1">
        <a:spcBef>
          <a:spcPct val="0"/>
        </a:spcBef>
        <a:spcAft>
          <a:spcPct val="0"/>
        </a:spcAft>
        <a:defRPr sz="4400">
          <a:solidFill>
            <a:srgbClr val="008000"/>
          </a:solidFill>
          <a:latin typeface="Times New Roman" charset="0"/>
        </a:defRPr>
      </a:lvl6pPr>
      <a:lvl7pPr marL="914400" algn="l" rtl="0" eaLnBrk="1" fontAlgn="base" hangingPunct="1">
        <a:spcBef>
          <a:spcPct val="0"/>
        </a:spcBef>
        <a:spcAft>
          <a:spcPct val="0"/>
        </a:spcAft>
        <a:defRPr sz="4400">
          <a:solidFill>
            <a:srgbClr val="008000"/>
          </a:solidFill>
          <a:latin typeface="Times New Roman" charset="0"/>
        </a:defRPr>
      </a:lvl7pPr>
      <a:lvl8pPr marL="1371600" algn="l" rtl="0" eaLnBrk="1" fontAlgn="base" hangingPunct="1">
        <a:spcBef>
          <a:spcPct val="0"/>
        </a:spcBef>
        <a:spcAft>
          <a:spcPct val="0"/>
        </a:spcAft>
        <a:defRPr sz="4400">
          <a:solidFill>
            <a:srgbClr val="008000"/>
          </a:solidFill>
          <a:latin typeface="Times New Roman" charset="0"/>
        </a:defRPr>
      </a:lvl8pPr>
      <a:lvl9pPr marL="1828800" algn="l" rtl="0" eaLnBrk="1" fontAlgn="base" hangingPunct="1">
        <a:spcBef>
          <a:spcPct val="0"/>
        </a:spcBef>
        <a:spcAft>
          <a:spcPct val="0"/>
        </a:spcAft>
        <a:defRPr sz="4400">
          <a:solidFill>
            <a:srgbClr val="008000"/>
          </a:solidFill>
          <a:latin typeface="Times New Roman" charset="0"/>
        </a:defRPr>
      </a:lvl9pPr>
    </p:titleStyle>
    <p:bodyStyle>
      <a:lvl1pPr marL="342900" indent="-342900" algn="l" rtl="0" eaLnBrk="0" fontAlgn="base" hangingPunct="0">
        <a:spcBef>
          <a:spcPct val="20000"/>
        </a:spcBef>
        <a:spcAft>
          <a:spcPct val="0"/>
        </a:spcAft>
        <a:buClr>
          <a:srgbClr val="FFFF66"/>
        </a:buClr>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66"/>
        </a:buClr>
        <a:buFont typeface="Wingdings" panose="05000000000000000000"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FFFF66"/>
        </a:buClr>
        <a:buFont typeface="Wingdings" panose="05000000000000000000" pitchFamily="2" charset="2"/>
        <a:buChar char="Ø"/>
        <a:defRPr sz="2400">
          <a:solidFill>
            <a:schemeClr val="tx1"/>
          </a:solidFill>
          <a:latin typeface="+mn-lt"/>
        </a:defRPr>
      </a:lvl3pPr>
      <a:lvl4pPr marL="1600200" indent="-228600" algn="l" rtl="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mn-lt"/>
        </a:defRPr>
      </a:lvl4pPr>
      <a:lvl5pPr marL="2057400" indent="-228600" algn="l" rtl="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FFFF66"/>
        </a:buClr>
        <a:buFont typeface="Wingdings" pitchFamily="2" charset="2"/>
        <a:buChar char="Ø"/>
        <a:defRPr sz="2000">
          <a:solidFill>
            <a:schemeClr val="tx1"/>
          </a:solidFill>
          <a:latin typeface="+mn-lt"/>
        </a:defRPr>
      </a:lvl6pPr>
      <a:lvl7pPr marL="2971800" indent="-228600" algn="l" rtl="0" eaLnBrk="1" fontAlgn="base" hangingPunct="1">
        <a:spcBef>
          <a:spcPct val="20000"/>
        </a:spcBef>
        <a:spcAft>
          <a:spcPct val="0"/>
        </a:spcAft>
        <a:buClr>
          <a:srgbClr val="FFFF66"/>
        </a:buClr>
        <a:buFont typeface="Wingdings" pitchFamily="2" charset="2"/>
        <a:buChar char="Ø"/>
        <a:defRPr sz="2000">
          <a:solidFill>
            <a:schemeClr val="tx1"/>
          </a:solidFill>
          <a:latin typeface="+mn-lt"/>
        </a:defRPr>
      </a:lvl7pPr>
      <a:lvl8pPr marL="3429000" indent="-228600" algn="l" rtl="0" eaLnBrk="1" fontAlgn="base" hangingPunct="1">
        <a:spcBef>
          <a:spcPct val="20000"/>
        </a:spcBef>
        <a:spcAft>
          <a:spcPct val="0"/>
        </a:spcAft>
        <a:buClr>
          <a:srgbClr val="FFFF66"/>
        </a:buClr>
        <a:buFont typeface="Wingdings" pitchFamily="2" charset="2"/>
        <a:buChar char="Ø"/>
        <a:defRPr sz="2000">
          <a:solidFill>
            <a:schemeClr val="tx1"/>
          </a:solidFill>
          <a:latin typeface="+mn-lt"/>
        </a:defRPr>
      </a:lvl8pPr>
      <a:lvl9pPr marL="3886200" indent="-228600" algn="l" rtl="0" eaLnBrk="1" fontAlgn="base" hangingPunct="1">
        <a:spcBef>
          <a:spcPct val="20000"/>
        </a:spcBef>
        <a:spcAft>
          <a:spcPct val="0"/>
        </a:spcAft>
        <a:buClr>
          <a:srgbClr val="FFFF66"/>
        </a:buClr>
        <a:buFont typeface="Wingdings" pitchFamily="2" charset="2"/>
        <a:buChar char="Ø"/>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8.xml"/><Relationship Id="rId7" Type="http://schemas.openxmlformats.org/officeDocument/2006/relationships/image" Target="../media/image5.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jpeg"/><Relationship Id="rId7" Type="http://schemas.openxmlformats.org/officeDocument/2006/relationships/diagramColors" Target="../diagrams/colors9.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gif"/><Relationship Id="rId7" Type="http://schemas.openxmlformats.org/officeDocument/2006/relationships/diagramColors" Target="../diagrams/colors10.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1.xml"/><Relationship Id="rId7" Type="http://schemas.openxmlformats.org/officeDocument/2006/relationships/image" Target="../media/image5.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4.xml"/><Relationship Id="rId7" Type="http://schemas.openxmlformats.org/officeDocument/2006/relationships/image" Target="../media/image20.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1.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6.xml"/><Relationship Id="rId7" Type="http://schemas.openxmlformats.org/officeDocument/2006/relationships/image" Target="../media/image22.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8.xml"/><Relationship Id="rId7" Type="http://schemas.openxmlformats.org/officeDocument/2006/relationships/image" Target="../media/image5.gi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5.jpeg"/><Relationship Id="rId4" Type="http://schemas.openxmlformats.org/officeDocument/2006/relationships/diagramQuickStyle" Target="../diagrams/quickStyle18.xml"/><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9.xml"/><Relationship Id="rId7" Type="http://schemas.openxmlformats.org/officeDocument/2006/relationships/image" Target="../media/image5.gif"/><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7.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8.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9.jpeg"/><Relationship Id="rId7" Type="http://schemas.openxmlformats.org/officeDocument/2006/relationships/diagramColors" Target="../diagrams/colors2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1.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25.xml"/><Relationship Id="rId7" Type="http://schemas.openxmlformats.org/officeDocument/2006/relationships/image" Target="../media/image5.gif"/><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27.xml"/><Relationship Id="rId7" Type="http://schemas.openxmlformats.org/officeDocument/2006/relationships/image" Target="../media/image5.gif"/><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5.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5.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4.xml"/><Relationship Id="rId7" Type="http://schemas.openxmlformats.org/officeDocument/2006/relationships/image" Target="../media/image5.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31542">
            <a:off x="3455273" y="789068"/>
            <a:ext cx="5077192" cy="3719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099" name="文字方塊 2"/>
          <p:cNvSpPr txBox="1">
            <a:spLocks noChangeArrowheads="1"/>
          </p:cNvSpPr>
          <p:nvPr/>
        </p:nvSpPr>
        <p:spPr bwMode="auto">
          <a:xfrm>
            <a:off x="663575" y="4839295"/>
            <a:ext cx="64166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Font typeface="Wingdings" panose="05000000000000000000" pitchFamily="2" charset="2"/>
              <a:buChar char="Ø"/>
              <a:defRPr sz="3200">
                <a:solidFill>
                  <a:schemeClr val="tx1"/>
                </a:solidFill>
                <a:latin typeface="Times New Roman" panose="02020603050405020304" pitchFamily="18" charset="0"/>
              </a:defRPr>
            </a:lvl1pPr>
            <a:lvl2pPr marL="742950" indent="-285750">
              <a:spcBef>
                <a:spcPct val="20000"/>
              </a:spcBef>
              <a:buClr>
                <a:srgbClr val="FFFF66"/>
              </a:buClr>
              <a:buFont typeface="Wingdings" panose="05000000000000000000" pitchFamily="2" charset="2"/>
              <a:buChar char="Ø"/>
              <a:defRPr sz="2800">
                <a:solidFill>
                  <a:schemeClr val="tx1"/>
                </a:solidFill>
                <a:latin typeface="Times New Roman" panose="02020603050405020304" pitchFamily="18" charset="0"/>
              </a:defRPr>
            </a:lvl2pPr>
            <a:lvl3pPr marL="1143000" indent="-228600">
              <a:spcBef>
                <a:spcPct val="20000"/>
              </a:spcBef>
              <a:buClr>
                <a:srgbClr val="FFFF66"/>
              </a:buClr>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lr>
                <a:srgbClr val="FFFF66"/>
              </a:buClr>
              <a:buFont typeface="Wingdings" panose="05000000000000000000" pitchFamily="2" charset="2"/>
              <a:buChar char="Ø"/>
              <a:defRPr sz="2000">
                <a:solidFill>
                  <a:schemeClr val="tx1"/>
                </a:solidFill>
                <a:latin typeface="Times New Roman" panose="02020603050405020304" pitchFamily="18" charset="0"/>
              </a:defRPr>
            </a:lvl4pPr>
            <a:lvl5pPr marL="2057400" indent="-228600">
              <a:spcBef>
                <a:spcPct val="20000"/>
              </a:spcBef>
              <a:buClr>
                <a:srgbClr val="FFFF66"/>
              </a:buClr>
              <a:buFont typeface="Wingdings" panose="05000000000000000000" pitchFamily="2" charset="2"/>
              <a:buChar char="Ø"/>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9pPr>
          </a:lstStyle>
          <a:p>
            <a:pPr eaLnBrk="1" hangingPunct="1">
              <a:spcBef>
                <a:spcPct val="0"/>
              </a:spcBef>
              <a:buClrTx/>
              <a:buFontTx/>
              <a:buNone/>
            </a:pPr>
            <a:r>
              <a:rPr lang="zh-TW" altLang="en-US" sz="5400" b="1" dirty="0">
                <a:solidFill>
                  <a:srgbClr val="002060"/>
                </a:solidFill>
                <a:latin typeface="標楷體" panose="03000509000000000000" pitchFamily="65" charset="-120"/>
                <a:ea typeface="標楷體" panose="03000509000000000000" pitchFamily="65" charset="-120"/>
              </a:rPr>
              <a:t>奇幻國度的不老騎士</a:t>
            </a:r>
          </a:p>
        </p:txBody>
      </p:sp>
      <p:sp>
        <p:nvSpPr>
          <p:cNvPr id="4100" name="文字方塊 3"/>
          <p:cNvSpPr txBox="1">
            <a:spLocks noChangeArrowheads="1"/>
          </p:cNvSpPr>
          <p:nvPr/>
        </p:nvSpPr>
        <p:spPr bwMode="auto">
          <a:xfrm>
            <a:off x="1331913" y="5847358"/>
            <a:ext cx="476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Font typeface="Wingdings" panose="05000000000000000000" pitchFamily="2" charset="2"/>
              <a:buChar char="Ø"/>
              <a:defRPr sz="3200">
                <a:solidFill>
                  <a:schemeClr val="tx1"/>
                </a:solidFill>
                <a:latin typeface="Times New Roman" panose="02020603050405020304" pitchFamily="18" charset="0"/>
              </a:defRPr>
            </a:lvl1pPr>
            <a:lvl2pPr marL="742950" indent="-285750">
              <a:spcBef>
                <a:spcPct val="20000"/>
              </a:spcBef>
              <a:buClr>
                <a:srgbClr val="FFFF66"/>
              </a:buClr>
              <a:buFont typeface="Wingdings" panose="05000000000000000000" pitchFamily="2" charset="2"/>
              <a:buChar char="Ø"/>
              <a:defRPr sz="2800">
                <a:solidFill>
                  <a:schemeClr val="tx1"/>
                </a:solidFill>
                <a:latin typeface="Times New Roman" panose="02020603050405020304" pitchFamily="18" charset="0"/>
              </a:defRPr>
            </a:lvl2pPr>
            <a:lvl3pPr marL="1143000" indent="-228600">
              <a:spcBef>
                <a:spcPct val="20000"/>
              </a:spcBef>
              <a:buClr>
                <a:srgbClr val="FFFF66"/>
              </a:buClr>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lr>
                <a:srgbClr val="FFFF66"/>
              </a:buClr>
              <a:buFont typeface="Wingdings" panose="05000000000000000000" pitchFamily="2" charset="2"/>
              <a:buChar char="Ø"/>
              <a:defRPr sz="2000">
                <a:solidFill>
                  <a:schemeClr val="tx1"/>
                </a:solidFill>
                <a:latin typeface="Times New Roman" panose="02020603050405020304" pitchFamily="18" charset="0"/>
              </a:defRPr>
            </a:lvl4pPr>
            <a:lvl5pPr marL="2057400" indent="-228600">
              <a:spcBef>
                <a:spcPct val="20000"/>
              </a:spcBef>
              <a:buClr>
                <a:srgbClr val="FFFF66"/>
              </a:buClr>
              <a:buFont typeface="Wingdings" panose="05000000000000000000" pitchFamily="2" charset="2"/>
              <a:buChar char="Ø"/>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FFF66"/>
              </a:buClr>
              <a:buFont typeface="Wingdings" panose="05000000000000000000" pitchFamily="2" charset="2"/>
              <a:buChar char="Ø"/>
              <a:defRPr sz="2000">
                <a:solidFill>
                  <a:schemeClr val="tx1"/>
                </a:solidFill>
                <a:latin typeface="Times New Roman" panose="02020603050405020304" pitchFamily="18" charset="0"/>
              </a:defRPr>
            </a:lvl9pPr>
          </a:lstStyle>
          <a:p>
            <a:pPr eaLnBrk="1" hangingPunct="1">
              <a:spcBef>
                <a:spcPct val="0"/>
              </a:spcBef>
              <a:buClrTx/>
              <a:buFontTx/>
              <a:buNone/>
            </a:pPr>
            <a:r>
              <a:rPr lang="zh-TW" altLang="en-US" sz="2400" b="1">
                <a:latin typeface="標楷體" panose="03000509000000000000" pitchFamily="65" charset="-120"/>
                <a:ea typeface="標楷體" panose="03000509000000000000" pitchFamily="65" charset="-120"/>
              </a:rPr>
              <a:t>台北市西湖國小教學團隊 </a:t>
            </a:r>
            <a:r>
              <a:rPr lang="en-US" altLang="zh-TW" sz="1800" b="1">
                <a:latin typeface="標楷體" panose="03000509000000000000" pitchFamily="65" charset="-120"/>
                <a:ea typeface="標楷體" panose="03000509000000000000" pitchFamily="65" charset="-120"/>
              </a:rPr>
              <a:t>104.05.31</a:t>
            </a:r>
            <a:endParaRPr lang="zh-TW" altLang="en-US" sz="1800" b="1">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9337" y="5579576"/>
            <a:ext cx="419100" cy="295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48139638"/>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1680" y="2255437"/>
            <a:ext cx="5831632" cy="4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92612" y="5229200"/>
            <a:ext cx="419100" cy="295275"/>
          </a:xfrm>
          <a:prstGeom prst="rect">
            <a:avLst/>
          </a:prstGeom>
        </p:spPr>
      </p:pic>
    </p:spTree>
    <p:extLst>
      <p:ext uri="{BB962C8B-B14F-4D97-AF65-F5344CB8AC3E}">
        <p14:creationId xmlns:p14="http://schemas.microsoft.com/office/powerpoint/2010/main" val="28745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2200140"/>
            <a:ext cx="5868689" cy="440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資料庫圖表 1"/>
          <p:cNvGraphicFramePr/>
          <p:nvPr>
            <p:extLst>
              <p:ext uri="{D42A27DB-BD31-4B8C-83A1-F6EECF244321}">
                <p14:modId xmlns:p14="http://schemas.microsoft.com/office/powerpoint/2010/main" val="148139638"/>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877371962"/>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3608" y="6306382"/>
            <a:ext cx="419100" cy="295275"/>
          </a:xfrm>
          <a:prstGeom prst="rect">
            <a:avLst/>
          </a:prstGeom>
        </p:spPr>
      </p:pic>
      <p:pic>
        <p:nvPicPr>
          <p:cNvPr id="9" name="圖片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1327" y="2235639"/>
            <a:ext cx="7498009" cy="42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9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8344" y="6309320"/>
            <a:ext cx="419100" cy="295275"/>
          </a:xfrm>
          <a:prstGeom prst="rect">
            <a:avLst/>
          </a:prstGeom>
        </p:spPr>
      </p:pic>
      <p:pic>
        <p:nvPicPr>
          <p:cNvPr id="6"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492896"/>
            <a:ext cx="8271842" cy="372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資料庫圖表 6"/>
          <p:cNvGraphicFramePr/>
          <p:nvPr>
            <p:extLst>
              <p:ext uri="{D42A27DB-BD31-4B8C-83A1-F6EECF244321}">
                <p14:modId xmlns:p14="http://schemas.microsoft.com/office/powerpoint/2010/main" val="1744872354"/>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47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4540" y="2132856"/>
            <a:ext cx="604867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5013175"/>
            <a:ext cx="419100" cy="295275"/>
          </a:xfrm>
          <a:prstGeom prst="rect">
            <a:avLst/>
          </a:prstGeom>
        </p:spPr>
      </p:pic>
      <p:graphicFrame>
        <p:nvGraphicFramePr>
          <p:cNvPr id="7" name="資料庫圖表 6"/>
          <p:cNvGraphicFramePr/>
          <p:nvPr>
            <p:extLst>
              <p:ext uri="{D42A27DB-BD31-4B8C-83A1-F6EECF244321}">
                <p14:modId xmlns:p14="http://schemas.microsoft.com/office/powerpoint/2010/main" val="257083515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7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17281475"/>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68344" y="6309320"/>
            <a:ext cx="419100" cy="295275"/>
          </a:xfrm>
          <a:prstGeom prst="rect">
            <a:avLst/>
          </a:prstGeom>
        </p:spPr>
      </p:pic>
      <p:pic>
        <p:nvPicPr>
          <p:cNvPr id="5" name="圖片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016" y="2636912"/>
            <a:ext cx="8892480" cy="31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57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7545" y="2272007"/>
            <a:ext cx="5776783" cy="4332587"/>
          </a:xfrm>
          <a:prstGeom prst="rect">
            <a:avLst/>
          </a:prstGeom>
        </p:spPr>
      </p:pic>
      <p:graphicFrame>
        <p:nvGraphicFramePr>
          <p:cNvPr id="2" name="資料庫圖表 1"/>
          <p:cNvGraphicFramePr/>
          <p:nvPr>
            <p:extLst>
              <p:ext uri="{D42A27DB-BD31-4B8C-83A1-F6EECF244321}">
                <p14:modId xmlns:p14="http://schemas.microsoft.com/office/powerpoint/2010/main" val="3855046981"/>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圖片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05228" y="2852936"/>
            <a:ext cx="419100" cy="295275"/>
          </a:xfrm>
          <a:prstGeom prst="rect">
            <a:avLst/>
          </a:prstGeom>
        </p:spPr>
      </p:pic>
    </p:spTree>
    <p:extLst>
      <p:ext uri="{BB962C8B-B14F-4D97-AF65-F5344CB8AC3E}">
        <p14:creationId xmlns:p14="http://schemas.microsoft.com/office/powerpoint/2010/main" val="16618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84926074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9"/>
          <p:cNvPicPr>
            <a:picLocks noChangeAspect="1"/>
          </p:cNvPicPr>
          <p:nvPr/>
        </p:nvPicPr>
        <p:blipFill>
          <a:blip r:embed="rId7" cstate="email">
            <a:lum contrast="5000"/>
            <a:extLst>
              <a:ext uri="{BEBA8EAE-BF5A-486C-A8C5-ECC9F3942E4B}">
                <a14:imgProps xmlns:a14="http://schemas.microsoft.com/office/drawing/2010/main">
                  <a14:imgLayer r:embed="rId8">
                    <a14:imgEffect>
                      <a14:brightnessContrast bright="30000"/>
                    </a14:imgEffect>
                  </a14:imgLayer>
                </a14:imgProps>
              </a:ext>
              <a:ext uri="{28A0092B-C50C-407E-A947-70E740481C1C}">
                <a14:useLocalDpi xmlns:a14="http://schemas.microsoft.com/office/drawing/2010/main"/>
              </a:ext>
            </a:extLst>
          </a:blip>
          <a:srcRect/>
          <a:stretch>
            <a:fillRect/>
          </a:stretch>
        </p:blipFill>
        <p:spPr bwMode="auto">
          <a:xfrm>
            <a:off x="1547664" y="2132856"/>
            <a:ext cx="6048375"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057441589"/>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10"/>
          <p:cNvPicPr>
            <a:picLocks noChangeAspect="1"/>
          </p:cNvPicPr>
          <p:nvPr/>
        </p:nvPicPr>
        <p:blipFill>
          <a:blip r:embed="rId7" cstate="email">
            <a:extLst>
              <a:ext uri="{BEBA8EAE-BF5A-486C-A8C5-ECC9F3942E4B}">
                <a14:imgProps xmlns:a14="http://schemas.microsoft.com/office/drawing/2010/main">
                  <a14:imgLayer r:embed="rId8">
                    <a14:imgEffect>
                      <a14:brightnessContrast bright="50000" contrast="9000"/>
                    </a14:imgEffect>
                  </a14:imgLayer>
                </a14:imgProps>
              </a:ext>
              <a:ext uri="{28A0092B-C50C-407E-A947-70E740481C1C}">
                <a14:useLocalDpi xmlns:a14="http://schemas.microsoft.com/office/drawing/2010/main"/>
              </a:ext>
            </a:extLst>
          </a:blip>
          <a:srcRect/>
          <a:stretch>
            <a:fillRect/>
          </a:stretch>
        </p:blipFill>
        <p:spPr bwMode="auto">
          <a:xfrm>
            <a:off x="1619672" y="2204864"/>
            <a:ext cx="6048374"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45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459794782"/>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96387" y="2210900"/>
            <a:ext cx="6071659" cy="45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53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620688"/>
            <a:ext cx="8332359" cy="56798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矩形 3"/>
          <p:cNvSpPr/>
          <p:nvPr/>
        </p:nvSpPr>
        <p:spPr>
          <a:xfrm>
            <a:off x="3246958" y="2852936"/>
            <a:ext cx="2650084" cy="1569660"/>
          </a:xfrm>
          <a:prstGeom prst="rect">
            <a:avLst/>
          </a:prstGeom>
          <a:noFill/>
        </p:spPr>
        <p:txBody>
          <a:bodyPr wrap="none">
            <a:spAutoFit/>
            <a:scene3d>
              <a:camera prst="orthographicFront"/>
              <a:lightRig rig="threePt" dir="t"/>
            </a:scene3d>
            <a:sp3d/>
          </a:bodyPr>
          <a:lstStyle/>
          <a:p>
            <a:pPr algn="ctr" eaLnBrk="1" hangingPunct="1">
              <a:defRPr/>
            </a:pPr>
            <a:r>
              <a:rPr lang="zh-TW" altLang="en-US" sz="9600" b="1" dirty="0">
                <a:ln w="41275">
                  <a:solidFill>
                    <a:schemeClr val="bg1">
                      <a:lumMod val="75000"/>
                    </a:schemeClr>
                  </a:solidFill>
                  <a:prstDash val="solid"/>
                </a:ln>
                <a:solidFill>
                  <a:srgbClr val="FFFFFF"/>
                </a:solidFill>
                <a:effectLst>
                  <a:glow rad="266700">
                    <a:srgbClr val="FFFF00">
                      <a:alpha val="88000"/>
                    </a:srgbClr>
                  </a:glow>
                </a:effectLst>
                <a:latin typeface="標楷體" panose="03000509000000000000" pitchFamily="65" charset="-120"/>
                <a:ea typeface="標楷體" panose="03000509000000000000" pitchFamily="65" charset="-120"/>
              </a:rPr>
              <a:t>米羅</a:t>
            </a:r>
          </a:p>
        </p:txBody>
      </p:sp>
      <p:sp>
        <p:nvSpPr>
          <p:cNvPr id="3" name="燕尾形向右箭號 2"/>
          <p:cNvSpPr/>
          <p:nvPr/>
        </p:nvSpPr>
        <p:spPr bwMode="auto">
          <a:xfrm>
            <a:off x="475151" y="236779"/>
            <a:ext cx="784481" cy="792088"/>
          </a:xfrm>
          <a:prstGeom prst="notchedRightArrow">
            <a:avLst/>
          </a:prstGeom>
          <a:solidFill>
            <a:schemeClr val="accent1">
              <a:alpha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charset="0"/>
            </a:endParaRPr>
          </a:p>
        </p:txBody>
      </p:sp>
      <p:sp>
        <p:nvSpPr>
          <p:cNvPr id="5" name="文字方塊 4"/>
          <p:cNvSpPr txBox="1"/>
          <p:nvPr/>
        </p:nvSpPr>
        <p:spPr>
          <a:xfrm>
            <a:off x="1400033" y="236779"/>
            <a:ext cx="2749471" cy="707886"/>
          </a:xfrm>
          <a:prstGeom prst="rect">
            <a:avLst/>
          </a:prstGeom>
          <a:solidFill>
            <a:schemeClr val="accent1"/>
          </a:solidFill>
        </p:spPr>
        <p:txBody>
          <a:bodyPr wrap="none" rtlCol="0">
            <a:spAutoFit/>
          </a:bodyPr>
          <a:lstStyle/>
          <a:p>
            <a:r>
              <a:rPr lang="zh-TW" altLang="en-US" sz="4000" b="1" dirty="0" smtClean="0">
                <a:latin typeface="標楷體" panose="03000509000000000000" pitchFamily="65" charset="-120"/>
                <a:ea typeface="標楷體" panose="03000509000000000000" pitchFamily="65" charset="-120"/>
              </a:rPr>
              <a:t>展覽的主角</a:t>
            </a:r>
            <a:endParaRPr lang="zh-TW" altLang="en-US" sz="4000" b="1" dirty="0">
              <a:latin typeface="標楷體" panose="03000509000000000000" pitchFamily="65" charset="-120"/>
              <a:ea typeface="標楷體" panose="03000509000000000000" pitchFamily="65" charset="-120"/>
            </a:endParaRPr>
          </a:p>
        </p:txBody>
      </p:sp>
      <p:sp>
        <p:nvSpPr>
          <p:cNvPr id="6" name="燕尾形向右箭號 5"/>
          <p:cNvSpPr/>
          <p:nvPr/>
        </p:nvSpPr>
        <p:spPr bwMode="auto">
          <a:xfrm rot="10800000">
            <a:off x="4289905" y="236779"/>
            <a:ext cx="784481" cy="792088"/>
          </a:xfrm>
          <a:prstGeom prst="notchedRightArrow">
            <a:avLst/>
          </a:prstGeom>
          <a:solidFill>
            <a:schemeClr val="accent1">
              <a:alpha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7" presetClass="emph" presetSubtype="0" fill="remove" grpId="0" nodeType="after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500"/>
                            </p:stCondLst>
                            <p:childTnLst>
                              <p:par>
                                <p:cTn id="22" presetID="26" presetClass="entr" presetSubtype="0" fill="hold" grpId="0" nodeType="after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74463479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9672" y="2204864"/>
            <a:ext cx="6048374"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19671" y="2204864"/>
            <a:ext cx="6048375"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77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213269714"/>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01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77004404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55976" y="2432807"/>
            <a:ext cx="419100" cy="295275"/>
          </a:xfrm>
          <a:prstGeom prst="rect">
            <a:avLst/>
          </a:prstGeom>
        </p:spPr>
      </p:pic>
      <p:pic>
        <p:nvPicPr>
          <p:cNvPr id="6" name="圖片 6"/>
          <p:cNvPicPr>
            <a:picLocks noChangeAspect="1"/>
          </p:cNvPicPr>
          <p:nvPr/>
        </p:nvPicPr>
        <p:blipFill>
          <a:blip r:embed="rId8" cstate="email">
            <a:extLst>
              <a:ext uri="{BEBA8EAE-BF5A-486C-A8C5-ECC9F3942E4B}">
                <a14:imgProps xmlns:a14="http://schemas.microsoft.com/office/drawing/2010/main">
                  <a14:imgLayer r:embed="rId9">
                    <a14:imgEffect>
                      <a14:brightnessContrast bright="7000" contrast="18000"/>
                    </a14:imgEffect>
                  </a14:imgLayer>
                </a14:imgProps>
              </a:ext>
              <a:ext uri="{28A0092B-C50C-407E-A947-70E740481C1C}">
                <a14:useLocalDpi xmlns:a14="http://schemas.microsoft.com/office/drawing/2010/main"/>
              </a:ext>
            </a:extLst>
          </a:blip>
          <a:srcRect/>
          <a:stretch>
            <a:fillRect/>
          </a:stretch>
        </p:blipFill>
        <p:spPr bwMode="auto">
          <a:xfrm>
            <a:off x="5508104" y="2349851"/>
            <a:ext cx="3098710" cy="429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5"/>
          <p:cNvPicPr>
            <a:picLocks noChangeAspect="1"/>
          </p:cNvPicPr>
          <p:nvPr/>
        </p:nvPicPr>
        <p:blipFill rotWithShape="1">
          <a:blip r:embed="rId10" cstate="email">
            <a:extLst>
              <a:ext uri="{28A0092B-C50C-407E-A947-70E740481C1C}">
                <a14:useLocalDpi xmlns:a14="http://schemas.microsoft.com/office/drawing/2010/main"/>
              </a:ext>
            </a:extLst>
          </a:blip>
          <a:srcRect r="4411" b="656"/>
          <a:stretch/>
        </p:blipFill>
        <p:spPr bwMode="auto">
          <a:xfrm>
            <a:off x="683568" y="3018837"/>
            <a:ext cx="4655068" cy="36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3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5" presetClass="entr" presetSubtype="0" repeatCount="2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926531361"/>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9512" y="2132856"/>
            <a:ext cx="419100" cy="295275"/>
          </a:xfrm>
          <a:prstGeom prst="rect">
            <a:avLst/>
          </a:prstGeom>
        </p:spPr>
      </p:pic>
      <p:pic>
        <p:nvPicPr>
          <p:cNvPr id="9" name="圖片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3608" y="2279139"/>
            <a:ext cx="7233071" cy="407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150570679"/>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47664" y="2141737"/>
            <a:ext cx="5975648" cy="448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918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150570679"/>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91680" y="2305358"/>
            <a:ext cx="5580112" cy="4185084"/>
          </a:xfrm>
          <a:prstGeom prst="rect">
            <a:avLst/>
          </a:prstGeom>
        </p:spPr>
      </p:pic>
    </p:spTree>
    <p:extLst>
      <p:ext uri="{BB962C8B-B14F-4D97-AF65-F5344CB8AC3E}">
        <p14:creationId xmlns:p14="http://schemas.microsoft.com/office/powerpoint/2010/main" val="2486711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2132856"/>
            <a:ext cx="419100" cy="295275"/>
          </a:xfrm>
          <a:prstGeom prst="rect">
            <a:avLst/>
          </a:prstGeom>
        </p:spPr>
      </p:pic>
      <p:pic>
        <p:nvPicPr>
          <p:cNvPr id="6" name="圖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2159144"/>
            <a:ext cx="669674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資料庫圖表 4"/>
          <p:cNvGraphicFramePr/>
          <p:nvPr>
            <p:extLst>
              <p:ext uri="{D42A27DB-BD31-4B8C-83A1-F6EECF244321}">
                <p14:modId xmlns:p14="http://schemas.microsoft.com/office/powerpoint/2010/main" val="2024580821"/>
              </p:ext>
            </p:extLst>
          </p:nvPr>
        </p:nvGraphicFramePr>
        <p:xfrm>
          <a:off x="504702" y="188639"/>
          <a:ext cx="8302822" cy="1728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96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44408" y="4725144"/>
            <a:ext cx="419100" cy="295275"/>
          </a:xfrm>
          <a:prstGeom prst="rect">
            <a:avLst/>
          </a:prstGeom>
        </p:spPr>
      </p:pic>
      <p:graphicFrame>
        <p:nvGraphicFramePr>
          <p:cNvPr id="10" name="資料庫圖表 9"/>
          <p:cNvGraphicFramePr/>
          <p:nvPr>
            <p:extLst>
              <p:ext uri="{D42A27DB-BD31-4B8C-83A1-F6EECF244321}">
                <p14:modId xmlns:p14="http://schemas.microsoft.com/office/powerpoint/2010/main" val="107924458"/>
              </p:ext>
            </p:extLst>
          </p:nvPr>
        </p:nvGraphicFramePr>
        <p:xfrm>
          <a:off x="504702" y="188639"/>
          <a:ext cx="8302822" cy="1728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圖片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87624" y="1988840"/>
            <a:ext cx="691276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8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70666579"/>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63688" y="2259079"/>
            <a:ext cx="5796136" cy="43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9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244545633"/>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88424" y="6333886"/>
            <a:ext cx="419100" cy="295275"/>
          </a:xfrm>
          <a:prstGeom prst="rect">
            <a:avLst/>
          </a:prstGeom>
        </p:spPr>
      </p:pic>
      <p:pic>
        <p:nvPicPr>
          <p:cNvPr id="6" name="圖片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47664" y="2186737"/>
            <a:ext cx="6263680" cy="444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65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flipV="1">
            <a:off x="-131374" y="770144"/>
            <a:ext cx="5063414" cy="144513"/>
          </a:xfrm>
          <a:prstGeom prst="rect">
            <a:avLst/>
          </a:prstGeom>
          <a:solidFill>
            <a:schemeClr val="accent1">
              <a:alpha val="66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charset="0"/>
            </a:endParaRPr>
          </a:p>
        </p:txBody>
      </p:sp>
      <p:sp>
        <p:nvSpPr>
          <p:cNvPr id="6146" name="Rectangle 2"/>
          <p:cNvSpPr>
            <a:spLocks noGrp="1" noChangeArrowheads="1"/>
          </p:cNvSpPr>
          <p:nvPr>
            <p:ph type="title"/>
          </p:nvPr>
        </p:nvSpPr>
        <p:spPr>
          <a:xfrm>
            <a:off x="1198836" y="188640"/>
            <a:ext cx="7772400" cy="838200"/>
          </a:xfrm>
        </p:spPr>
        <p:txBody>
          <a:bodyPr/>
          <a:lstStyle/>
          <a:p>
            <a:pPr eaLnBrk="1" hangingPunct="1"/>
            <a:r>
              <a:rPr lang="zh-TW" altLang="en-US" b="1" dirty="0" smtClean="0">
                <a:solidFill>
                  <a:srgbClr val="000066"/>
                </a:solidFill>
                <a:latin typeface="標楷體" panose="03000509000000000000" pitchFamily="65" charset="-120"/>
                <a:ea typeface="標楷體" panose="03000509000000000000" pitchFamily="65" charset="-120"/>
              </a:rPr>
              <a:t>全校性的活動</a:t>
            </a:r>
          </a:p>
        </p:txBody>
      </p:sp>
      <p:pic>
        <p:nvPicPr>
          <p:cNvPr id="6148" name="圖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2779" y="1185561"/>
            <a:ext cx="2441769" cy="543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圖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7049" y="1185561"/>
            <a:ext cx="2563095" cy="547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9286" y="196475"/>
            <a:ext cx="419100" cy="295275"/>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1866" y="3904232"/>
            <a:ext cx="419100" cy="295275"/>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4900" y="5437366"/>
            <a:ext cx="419100" cy="295275"/>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520" y="5229200"/>
            <a:ext cx="419100" cy="295275"/>
          </a:xfrm>
          <a:prstGeom prst="rect">
            <a:avLst/>
          </a:prstGeom>
        </p:spPr>
      </p:pic>
      <p:pic>
        <p:nvPicPr>
          <p:cNvPr id="10" name="圖片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97158" y="5229200"/>
            <a:ext cx="419100" cy="29527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8058" y="5492212"/>
            <a:ext cx="419100" cy="295275"/>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79412" y="5798570"/>
            <a:ext cx="419100" cy="295275"/>
          </a:xfrm>
          <a:prstGeom prst="rect">
            <a:avLst/>
          </a:prstGeom>
        </p:spPr>
      </p:pic>
      <p:pic>
        <p:nvPicPr>
          <p:cNvPr id="13" name="圖片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53060" y="6226950"/>
            <a:ext cx="419100" cy="295275"/>
          </a:xfrm>
          <a:prstGeom prst="rect">
            <a:avLst/>
          </a:prstGeom>
        </p:spPr>
      </p:pic>
      <p:pic>
        <p:nvPicPr>
          <p:cNvPr id="14" name="圖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0599" y="6374587"/>
            <a:ext cx="419100" cy="295275"/>
          </a:xfrm>
          <a:prstGeom prst="rect">
            <a:avLst/>
          </a:prstGeom>
        </p:spPr>
      </p:pic>
      <p:pic>
        <p:nvPicPr>
          <p:cNvPr id="15" name="圖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8827" y="6352915"/>
            <a:ext cx="419100" cy="295275"/>
          </a:xfrm>
          <a:prstGeom prst="rect">
            <a:avLst/>
          </a:prstGeom>
        </p:spPr>
      </p:pic>
      <p:pic>
        <p:nvPicPr>
          <p:cNvPr id="16" name="圖片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0693" y="5298243"/>
            <a:ext cx="419100" cy="295275"/>
          </a:xfrm>
          <a:prstGeom prst="rect">
            <a:avLst/>
          </a:prstGeom>
        </p:spPr>
      </p:pic>
      <p:pic>
        <p:nvPicPr>
          <p:cNvPr id="17" name="圖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5018" y="5492211"/>
            <a:ext cx="419100" cy="295275"/>
          </a:xfrm>
          <a:prstGeom prst="rect">
            <a:avLst/>
          </a:prstGeom>
        </p:spPr>
      </p:pic>
      <p:pic>
        <p:nvPicPr>
          <p:cNvPr id="18" name="圖片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94568" y="5770606"/>
            <a:ext cx="419100" cy="295275"/>
          </a:xfrm>
          <a:prstGeom prst="rect">
            <a:avLst/>
          </a:prstGeom>
        </p:spPr>
      </p:pic>
      <p:pic>
        <p:nvPicPr>
          <p:cNvPr id="19" name="圖片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7043" y="6041509"/>
            <a:ext cx="419100" cy="295275"/>
          </a:xfrm>
          <a:prstGeom prst="rect">
            <a:avLst/>
          </a:prstGeom>
        </p:spPr>
      </p:pic>
      <p:pic>
        <p:nvPicPr>
          <p:cNvPr id="22" name="圖片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48285" y="5746234"/>
            <a:ext cx="419100" cy="29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750"/>
                            </p:stCondLst>
                            <p:childTnLst>
                              <p:par>
                                <p:cTn id="13" presetID="21"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1000"/>
                                        <p:tgtEl>
                                          <p:spTgt spid="11"/>
                                        </p:tgtEl>
                                      </p:cBhvr>
                                    </p:animEffect>
                                  </p:childTnLst>
                                </p:cTn>
                              </p:par>
                            </p:childTnLst>
                          </p:cTn>
                        </p:par>
                        <p:par>
                          <p:cTn id="16" fill="hold">
                            <p:stCondLst>
                              <p:cond delay="2750"/>
                            </p:stCondLst>
                            <p:childTnLst>
                              <p:par>
                                <p:cTn id="17" presetID="21"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1000"/>
                                        <p:tgtEl>
                                          <p:spTgt spid="12"/>
                                        </p:tgtEl>
                                      </p:cBhvr>
                                    </p:animEffect>
                                  </p:childTnLst>
                                </p:cTn>
                              </p:par>
                            </p:childTnLst>
                          </p:cTn>
                        </p:par>
                        <p:par>
                          <p:cTn id="20" fill="hold">
                            <p:stCondLst>
                              <p:cond delay="3750"/>
                            </p:stCondLst>
                            <p:childTnLst>
                              <p:par>
                                <p:cTn id="21" presetID="21" presetClass="entr" presetSubtype="1" fill="hold"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1000"/>
                                        <p:tgtEl>
                                          <p:spTgt spid="14"/>
                                        </p:tgtEl>
                                      </p:cBhvr>
                                    </p:animEffect>
                                  </p:childTnLst>
                                </p:cTn>
                              </p:par>
                            </p:childTnLst>
                          </p:cTn>
                        </p:par>
                        <p:par>
                          <p:cTn id="28" fill="hold">
                            <p:stCondLst>
                              <p:cond delay="6000"/>
                            </p:stCondLst>
                            <p:childTnLst>
                              <p:par>
                                <p:cTn id="29" presetID="21"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1000"/>
                                        <p:tgtEl>
                                          <p:spTgt spid="15"/>
                                        </p:tgtEl>
                                      </p:cBhvr>
                                    </p:animEffect>
                                  </p:childTnLst>
                                </p:cTn>
                              </p:par>
                            </p:childTnLst>
                          </p:cTn>
                        </p:par>
                        <p:par>
                          <p:cTn id="32" fill="hold">
                            <p:stCondLst>
                              <p:cond delay="7000"/>
                            </p:stCondLst>
                            <p:childTnLst>
                              <p:par>
                                <p:cTn id="33" presetID="21" presetClass="entr" presetSubtype="1" fill="hold"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1000"/>
                                        <p:tgtEl>
                                          <p:spTgt spid="16"/>
                                        </p:tgtEl>
                                      </p:cBhvr>
                                    </p:animEffect>
                                  </p:childTnLst>
                                </p:cTn>
                              </p:par>
                            </p:childTnLst>
                          </p:cTn>
                        </p:par>
                        <p:par>
                          <p:cTn id="36" fill="hold">
                            <p:stCondLst>
                              <p:cond delay="8500"/>
                            </p:stCondLst>
                            <p:childTnLst>
                              <p:par>
                                <p:cTn id="37" presetID="21"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1000"/>
                                        <p:tgtEl>
                                          <p:spTgt spid="17"/>
                                        </p:tgtEl>
                                      </p:cBhvr>
                                    </p:animEffect>
                                  </p:childTnLst>
                                </p:cTn>
                              </p:par>
                            </p:childTnLst>
                          </p:cTn>
                        </p:par>
                        <p:par>
                          <p:cTn id="40" fill="hold">
                            <p:stCondLst>
                              <p:cond delay="9500"/>
                            </p:stCondLst>
                            <p:childTnLst>
                              <p:par>
                                <p:cTn id="41" presetID="21"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1000"/>
                                        <p:tgtEl>
                                          <p:spTgt spid="18"/>
                                        </p:tgtEl>
                                      </p:cBhvr>
                                    </p:animEffect>
                                  </p:childTnLst>
                                </p:cTn>
                              </p:par>
                            </p:childTnLst>
                          </p:cTn>
                        </p:par>
                        <p:par>
                          <p:cTn id="44" fill="hold">
                            <p:stCondLst>
                              <p:cond delay="10500"/>
                            </p:stCondLst>
                            <p:childTnLst>
                              <p:par>
                                <p:cTn id="45" presetID="21"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31640" y="2215161"/>
            <a:ext cx="6615832" cy="44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資料庫圖表 1"/>
          <p:cNvGraphicFramePr/>
          <p:nvPr>
            <p:extLst>
              <p:ext uri="{D42A27DB-BD31-4B8C-83A1-F6EECF244321}">
                <p14:modId xmlns:p14="http://schemas.microsoft.com/office/powerpoint/2010/main" val="3421507575"/>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bwMode="auto">
          <a:xfrm flipV="1">
            <a:off x="-2670" y="5661247"/>
            <a:ext cx="9255190" cy="707886"/>
          </a:xfrm>
          <a:prstGeom prst="rect">
            <a:avLst/>
          </a:prstGeom>
          <a:solidFill>
            <a:srgbClr val="F8F8F8">
              <a:alpha val="66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charset="0"/>
            </a:endParaRPr>
          </a:p>
        </p:txBody>
      </p:sp>
      <p:sp>
        <p:nvSpPr>
          <p:cNvPr id="4" name="矩形 3"/>
          <p:cNvSpPr/>
          <p:nvPr/>
        </p:nvSpPr>
        <p:spPr>
          <a:xfrm>
            <a:off x="624290" y="5661248"/>
            <a:ext cx="8030532" cy="707886"/>
          </a:xfrm>
          <a:prstGeom prst="rect">
            <a:avLst/>
          </a:prstGeom>
        </p:spPr>
        <p:txBody>
          <a:bodyPr wrap="none">
            <a:spAutoFit/>
          </a:bodyPr>
          <a:lstStyle/>
          <a:p>
            <a:r>
              <a:rPr lang="en-US" altLang="zh-TW" sz="4000" b="1" dirty="0" smtClean="0">
                <a:solidFill>
                  <a:srgbClr val="990000"/>
                </a:solidFill>
                <a:latin typeface="Tekton Pro Ext" panose="020F0605020208020904" pitchFamily="34" charset="0"/>
              </a:rPr>
              <a:t>Take Me Home Country Road </a:t>
            </a:r>
            <a:endParaRPr lang="zh-TW" altLang="en-US" sz="4000" b="1" dirty="0">
              <a:solidFill>
                <a:srgbClr val="990000"/>
              </a:solidFill>
              <a:latin typeface="Tekton Pro Ext" panose="020F0605020208020904" pitchFamily="34" charset="0"/>
            </a:endParaRPr>
          </a:p>
        </p:txBody>
      </p:sp>
      <p:pic>
        <p:nvPicPr>
          <p:cNvPr id="7" name="圖片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86600" y="4341585"/>
            <a:ext cx="2057400" cy="1285875"/>
          </a:xfrm>
          <a:prstGeom prst="rect">
            <a:avLst/>
          </a:prstGeom>
        </p:spPr>
      </p:pic>
      <p:pic>
        <p:nvPicPr>
          <p:cNvPr id="10" name="圖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157" y="6055088"/>
            <a:ext cx="1307483" cy="817176"/>
          </a:xfrm>
          <a:prstGeom prst="rect">
            <a:avLst/>
          </a:prstGeom>
        </p:spPr>
      </p:pic>
    </p:spTree>
    <p:extLst>
      <p:ext uri="{BB962C8B-B14F-4D97-AF65-F5344CB8AC3E}">
        <p14:creationId xmlns:p14="http://schemas.microsoft.com/office/powerpoint/2010/main" val="41110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1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17548974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03848" y="3264539"/>
            <a:ext cx="419100" cy="295275"/>
          </a:xfrm>
          <a:prstGeom prst="rect">
            <a:avLst/>
          </a:prstGeom>
        </p:spPr>
      </p:pic>
      <p:pic>
        <p:nvPicPr>
          <p:cNvPr id="6" name="圖片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9552" y="3699030"/>
            <a:ext cx="3312368" cy="24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2"/>
          <p:cNvPicPr>
            <a:picLocks noChangeAspect="1"/>
          </p:cNvPicPr>
          <p:nvPr/>
        </p:nvPicPr>
        <p:blipFill rotWithShape="1">
          <a:blip r:embed="rId9" cstate="email">
            <a:extLst>
              <a:ext uri="{28A0092B-C50C-407E-A947-70E740481C1C}">
                <a14:useLocalDpi xmlns:a14="http://schemas.microsoft.com/office/drawing/2010/main"/>
              </a:ext>
            </a:extLst>
          </a:blip>
          <a:srcRect l="4200" t="2100" r="9002"/>
          <a:stretch/>
        </p:blipFill>
        <p:spPr bwMode="auto">
          <a:xfrm>
            <a:off x="4139952" y="2244322"/>
            <a:ext cx="3028034" cy="45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圓角矩形圖說文字 2"/>
          <p:cNvSpPr/>
          <p:nvPr/>
        </p:nvSpPr>
        <p:spPr bwMode="auto">
          <a:xfrm>
            <a:off x="7020272" y="2852936"/>
            <a:ext cx="1944216" cy="1224136"/>
          </a:xfrm>
          <a:prstGeom prst="wedgeRoundRectCallout">
            <a:avLst>
              <a:gd name="adj1" fmla="val -61238"/>
              <a:gd name="adj2" fmla="val 12771"/>
              <a:gd name="adj3" fmla="val 16667"/>
            </a:avLst>
          </a:prstGeom>
          <a:solidFill>
            <a:srgbClr val="0070C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心智圖</a:t>
            </a:r>
            <a:endParaRPr kumimoji="0"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聯想</a:t>
            </a:r>
          </a:p>
        </p:txBody>
      </p:sp>
      <p:sp>
        <p:nvSpPr>
          <p:cNvPr id="9" name="圓角矩形圖說文字 8"/>
          <p:cNvSpPr/>
          <p:nvPr/>
        </p:nvSpPr>
        <p:spPr bwMode="auto">
          <a:xfrm>
            <a:off x="7156328" y="5157192"/>
            <a:ext cx="1944216" cy="1224136"/>
          </a:xfrm>
          <a:prstGeom prst="wedgeRoundRectCallout">
            <a:avLst>
              <a:gd name="adj1" fmla="val -72092"/>
              <a:gd name="adj2" fmla="val 17368"/>
              <a:gd name="adj3" fmla="val 16667"/>
            </a:avLst>
          </a:prstGeom>
          <a:solidFill>
            <a:srgbClr val="0070C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形容詞</a:t>
            </a:r>
            <a:endParaRPr kumimoji="0"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聯想</a:t>
            </a:r>
          </a:p>
        </p:txBody>
      </p:sp>
    </p:spTree>
    <p:extLst>
      <p:ext uri="{BB962C8B-B14F-4D97-AF65-F5344CB8AC3E}">
        <p14:creationId xmlns:p14="http://schemas.microsoft.com/office/powerpoint/2010/main" val="19219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45" presetClass="entr" presetSubtype="0" repeatCount="2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175489740"/>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圖片 5"/>
          <p:cNvPicPr>
            <a:picLocks noChangeAspect="1"/>
          </p:cNvPicPr>
          <p:nvPr/>
        </p:nvPicPr>
        <p:blipFill rotWithShape="1">
          <a:blip r:embed="rId7" cstate="email">
            <a:lum contrast="17000"/>
            <a:extLst>
              <a:ext uri="{28A0092B-C50C-407E-A947-70E740481C1C}">
                <a14:useLocalDpi xmlns:a14="http://schemas.microsoft.com/office/drawing/2010/main"/>
              </a:ext>
            </a:extLst>
          </a:blip>
          <a:srcRect l="1781"/>
          <a:stretch/>
        </p:blipFill>
        <p:spPr bwMode="auto">
          <a:xfrm>
            <a:off x="251520" y="2204864"/>
            <a:ext cx="8600398" cy="432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410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8" descr="education 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31" y="1772816"/>
            <a:ext cx="914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26"/>
          <p:cNvSpPr txBox="1">
            <a:spLocks noChangeArrowheads="1"/>
          </p:cNvSpPr>
          <p:nvPr/>
        </p:nvSpPr>
        <p:spPr bwMode="auto">
          <a:xfrm>
            <a:off x="899592" y="1912516"/>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008000"/>
                </a:solidFill>
                <a:latin typeface="+mj-lt"/>
                <a:ea typeface="+mj-ea"/>
                <a:cs typeface="+mj-cs"/>
              </a:defRPr>
            </a:lvl1pPr>
            <a:lvl2pPr algn="l" rtl="0" eaLnBrk="0" fontAlgn="base" hangingPunct="0">
              <a:spcBef>
                <a:spcPct val="0"/>
              </a:spcBef>
              <a:spcAft>
                <a:spcPct val="0"/>
              </a:spcAft>
              <a:defRPr sz="4400">
                <a:solidFill>
                  <a:srgbClr val="008000"/>
                </a:solidFill>
                <a:latin typeface="Times New Roman" charset="0"/>
              </a:defRPr>
            </a:lvl2pPr>
            <a:lvl3pPr algn="l" rtl="0" eaLnBrk="0" fontAlgn="base" hangingPunct="0">
              <a:spcBef>
                <a:spcPct val="0"/>
              </a:spcBef>
              <a:spcAft>
                <a:spcPct val="0"/>
              </a:spcAft>
              <a:defRPr sz="4400">
                <a:solidFill>
                  <a:srgbClr val="008000"/>
                </a:solidFill>
                <a:latin typeface="Times New Roman" charset="0"/>
              </a:defRPr>
            </a:lvl3pPr>
            <a:lvl4pPr algn="l" rtl="0" eaLnBrk="0" fontAlgn="base" hangingPunct="0">
              <a:spcBef>
                <a:spcPct val="0"/>
              </a:spcBef>
              <a:spcAft>
                <a:spcPct val="0"/>
              </a:spcAft>
              <a:defRPr sz="4400">
                <a:solidFill>
                  <a:srgbClr val="008000"/>
                </a:solidFill>
                <a:latin typeface="Times New Roman" charset="0"/>
              </a:defRPr>
            </a:lvl4pPr>
            <a:lvl5pPr algn="l" rtl="0" eaLnBrk="0" fontAlgn="base" hangingPunct="0">
              <a:spcBef>
                <a:spcPct val="0"/>
              </a:spcBef>
              <a:spcAft>
                <a:spcPct val="0"/>
              </a:spcAft>
              <a:defRPr sz="4400">
                <a:solidFill>
                  <a:srgbClr val="008000"/>
                </a:solidFill>
                <a:latin typeface="Times New Roman" charset="0"/>
              </a:defRPr>
            </a:lvl5pPr>
            <a:lvl6pPr marL="457200" algn="l" rtl="0" eaLnBrk="1" fontAlgn="base" hangingPunct="1">
              <a:spcBef>
                <a:spcPct val="0"/>
              </a:spcBef>
              <a:spcAft>
                <a:spcPct val="0"/>
              </a:spcAft>
              <a:defRPr sz="4400">
                <a:solidFill>
                  <a:srgbClr val="008000"/>
                </a:solidFill>
                <a:latin typeface="Times New Roman" charset="0"/>
              </a:defRPr>
            </a:lvl6pPr>
            <a:lvl7pPr marL="914400" algn="l" rtl="0" eaLnBrk="1" fontAlgn="base" hangingPunct="1">
              <a:spcBef>
                <a:spcPct val="0"/>
              </a:spcBef>
              <a:spcAft>
                <a:spcPct val="0"/>
              </a:spcAft>
              <a:defRPr sz="4400">
                <a:solidFill>
                  <a:srgbClr val="008000"/>
                </a:solidFill>
                <a:latin typeface="Times New Roman" charset="0"/>
              </a:defRPr>
            </a:lvl7pPr>
            <a:lvl8pPr marL="1371600" algn="l" rtl="0" eaLnBrk="1" fontAlgn="base" hangingPunct="1">
              <a:spcBef>
                <a:spcPct val="0"/>
              </a:spcBef>
              <a:spcAft>
                <a:spcPct val="0"/>
              </a:spcAft>
              <a:defRPr sz="4400">
                <a:solidFill>
                  <a:srgbClr val="008000"/>
                </a:solidFill>
                <a:latin typeface="Times New Roman" charset="0"/>
              </a:defRPr>
            </a:lvl8pPr>
            <a:lvl9pPr marL="1828800" algn="l" rtl="0" eaLnBrk="1" fontAlgn="base" hangingPunct="1">
              <a:spcBef>
                <a:spcPct val="0"/>
              </a:spcBef>
              <a:spcAft>
                <a:spcPct val="0"/>
              </a:spcAft>
              <a:defRPr sz="4400">
                <a:solidFill>
                  <a:srgbClr val="008000"/>
                </a:solidFill>
                <a:latin typeface="Times New Roman" charset="0"/>
              </a:defRPr>
            </a:lvl9pPr>
          </a:lstStyle>
          <a:p>
            <a:pPr algn="ctr" eaLnBrk="1" hangingPunct="1"/>
            <a:r>
              <a:rPr lang="zh-TW" altLang="en-US" b="1" kern="0" dirty="0" smtClean="0">
                <a:latin typeface="標楷體" panose="03000509000000000000" pitchFamily="65" charset="-120"/>
                <a:ea typeface="標楷體" panose="03000509000000000000" pitchFamily="65" charset="-120"/>
              </a:rPr>
              <a:t>想像，是最美的風景。</a:t>
            </a:r>
          </a:p>
        </p:txBody>
      </p:sp>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3768" y="3645024"/>
            <a:ext cx="3914775" cy="241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1"/>
          <p:cNvSpPr/>
          <p:nvPr/>
        </p:nvSpPr>
        <p:spPr bwMode="auto">
          <a:xfrm>
            <a:off x="323528" y="116632"/>
            <a:ext cx="4140460" cy="648072"/>
          </a:xfrm>
          <a:prstGeom prst="homePlat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課程架構</a:t>
            </a:r>
            <a:r>
              <a:rPr kumimoji="0" lang="en-US" altLang="zh-TW" sz="36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a:t>
            </a:r>
            <a:r>
              <a:rPr kumimoji="0" lang="zh-TW" altLang="en-US" sz="36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高年級</a:t>
            </a:r>
            <a:r>
              <a:rPr kumimoji="0" lang="en-US" altLang="zh-TW" sz="36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a:t>
            </a:r>
            <a:endParaRPr kumimoji="0" lang="zh-TW" altLang="en-US" sz="36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endParaRPr>
          </a:p>
        </p:txBody>
      </p:sp>
      <p:sp>
        <p:nvSpPr>
          <p:cNvPr id="4" name="圓角矩形 3"/>
          <p:cNvSpPr/>
          <p:nvPr/>
        </p:nvSpPr>
        <p:spPr bwMode="auto">
          <a:xfrm>
            <a:off x="3635896" y="944052"/>
            <a:ext cx="3528392" cy="648072"/>
          </a:xfrm>
          <a:prstGeom prst="roundRect">
            <a:avLst/>
          </a:prstGeom>
          <a:solidFill>
            <a:schemeClr val="accent5">
              <a:lumMod val="25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1" hangingPunct="1"/>
            <a:r>
              <a:rPr lang="zh-TW" altLang="en-US" sz="2800" b="1" dirty="0">
                <a:solidFill>
                  <a:srgbClr val="FFFF00"/>
                </a:solidFill>
                <a:latin typeface="標楷體" panose="03000509000000000000" pitchFamily="65" charset="-120"/>
                <a:ea typeface="標楷體" panose="03000509000000000000" pitchFamily="65" charset="-120"/>
              </a:rPr>
              <a:t>奇幻國度的不老騎士</a:t>
            </a:r>
            <a:endParaRPr kumimoji="0" lang="zh-TW" altLang="en-US" sz="2800" b="1" i="0" u="none" strike="noStrike" cap="none" normalizeH="0" baseline="0" dirty="0" smtClean="0">
              <a:ln>
                <a:noFill/>
              </a:ln>
              <a:solidFill>
                <a:srgbClr val="FFFF00"/>
              </a:solidFill>
              <a:effectLst/>
              <a:latin typeface="標楷體" panose="03000509000000000000" pitchFamily="65" charset="-120"/>
              <a:ea typeface="標楷體" panose="03000509000000000000" pitchFamily="65" charset="-120"/>
            </a:endParaRPr>
          </a:p>
        </p:txBody>
      </p:sp>
      <p:sp>
        <p:nvSpPr>
          <p:cNvPr id="5" name="圓角矩形 4"/>
          <p:cNvSpPr/>
          <p:nvPr/>
        </p:nvSpPr>
        <p:spPr bwMode="auto">
          <a:xfrm>
            <a:off x="1187624" y="1916832"/>
            <a:ext cx="2052228" cy="648072"/>
          </a:xfrm>
          <a:prstGeom prst="roundRect">
            <a:avLst/>
          </a:prstGeom>
          <a:solidFill>
            <a:srgbClr val="FF71D3"/>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1" hangingPunct="1"/>
            <a:r>
              <a:rPr lang="zh-TW" altLang="en-US" sz="2800" b="1" dirty="0" smtClean="0">
                <a:solidFill>
                  <a:srgbClr val="000000"/>
                </a:solidFill>
                <a:latin typeface="標楷體" panose="03000509000000000000" pitchFamily="65" charset="-120"/>
                <a:ea typeface="標楷體" panose="03000509000000000000" pitchFamily="65" charset="-120"/>
              </a:rPr>
              <a:t>自然的邀約</a:t>
            </a:r>
            <a:endParaRPr kumimoji="0" lang="zh-TW" altLang="en-US" sz="2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6" name="圓角矩形 5"/>
          <p:cNvSpPr/>
          <p:nvPr/>
        </p:nvSpPr>
        <p:spPr bwMode="auto">
          <a:xfrm>
            <a:off x="4680012" y="1916832"/>
            <a:ext cx="2052228" cy="648072"/>
          </a:xfrm>
          <a:prstGeom prst="roundRect">
            <a:avLst/>
          </a:prstGeom>
          <a:solidFill>
            <a:srgbClr val="0088EE"/>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1" hangingPunct="1"/>
            <a:r>
              <a:rPr lang="zh-TW" altLang="en-US" sz="2800" b="1" dirty="0" smtClean="0">
                <a:solidFill>
                  <a:srgbClr val="000000"/>
                </a:solidFill>
                <a:latin typeface="標楷體" panose="03000509000000000000" pitchFamily="65" charset="-120"/>
                <a:ea typeface="標楷體" panose="03000509000000000000" pitchFamily="65" charset="-120"/>
              </a:rPr>
              <a:t>內在的聲音</a:t>
            </a:r>
            <a:endParaRPr kumimoji="0" lang="zh-TW" altLang="en-US" sz="2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7" name="圓角矩形 6"/>
          <p:cNvSpPr/>
          <p:nvPr/>
        </p:nvSpPr>
        <p:spPr bwMode="auto">
          <a:xfrm>
            <a:off x="6912260" y="1916832"/>
            <a:ext cx="2052228" cy="648072"/>
          </a:xfrm>
          <a:prstGeom prst="roundRect">
            <a:avLst/>
          </a:prstGeom>
          <a:solidFill>
            <a:srgbClr val="CF9FFF"/>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1" hangingPunct="1"/>
            <a:r>
              <a:rPr lang="zh-TW" altLang="en-US" sz="2800" b="1" dirty="0" smtClean="0">
                <a:solidFill>
                  <a:srgbClr val="000000"/>
                </a:solidFill>
                <a:latin typeface="標楷體" panose="03000509000000000000" pitchFamily="65" charset="-120"/>
                <a:ea typeface="標楷體" panose="03000509000000000000" pitchFamily="65" charset="-120"/>
              </a:rPr>
              <a:t>故鄉的呼喚</a:t>
            </a:r>
            <a:endParaRPr kumimoji="0" lang="zh-TW" altLang="en-US" sz="2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8" name="圓角矩形 7"/>
          <p:cNvSpPr/>
          <p:nvPr/>
        </p:nvSpPr>
        <p:spPr bwMode="auto">
          <a:xfrm>
            <a:off x="251520" y="2985159"/>
            <a:ext cx="534665" cy="3543200"/>
          </a:xfrm>
          <a:prstGeom prst="roundRect">
            <a:avLst/>
          </a:prstGeom>
          <a:solidFill>
            <a:srgbClr val="FFC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米</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羅</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文</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11" name="圓角矩形 10"/>
          <p:cNvSpPr/>
          <p:nvPr/>
        </p:nvSpPr>
        <p:spPr bwMode="auto">
          <a:xfrm>
            <a:off x="881267" y="2985159"/>
            <a:ext cx="534665" cy="3543200"/>
          </a:xfrm>
          <a:prstGeom prst="roundRect">
            <a:avLst/>
          </a:prstGeom>
          <a:solidFill>
            <a:srgbClr val="FFC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文</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字</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風</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景</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畫</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12" name="圓角矩形 11"/>
          <p:cNvSpPr/>
          <p:nvPr/>
        </p:nvSpPr>
        <p:spPr bwMode="auto">
          <a:xfrm>
            <a:off x="2356332" y="2985159"/>
            <a:ext cx="534665" cy="3543200"/>
          </a:xfrm>
          <a:prstGeom prst="roundRect">
            <a:avLst/>
          </a:prstGeom>
          <a:solidFill>
            <a:srgbClr val="FFC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夢</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幻</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森</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林</a:t>
            </a:r>
            <a:endParaRPr lang="en-US" altLang="zh-TW" b="1" dirty="0" smtClean="0">
              <a:solidFill>
                <a:srgbClr val="000000"/>
              </a:solidFill>
              <a:latin typeface="標楷體" panose="03000509000000000000" pitchFamily="65" charset="-120"/>
              <a:ea typeface="標楷體" panose="03000509000000000000" pitchFamily="65" charset="-120"/>
            </a:endParaRPr>
          </a:p>
        </p:txBody>
      </p:sp>
      <p:sp>
        <p:nvSpPr>
          <p:cNvPr id="14" name="圓角矩形 13"/>
          <p:cNvSpPr/>
          <p:nvPr/>
        </p:nvSpPr>
        <p:spPr bwMode="auto">
          <a:xfrm>
            <a:off x="3605287" y="2985159"/>
            <a:ext cx="534665" cy="3543200"/>
          </a:xfrm>
          <a:prstGeom prst="roundRect">
            <a:avLst/>
          </a:prstGeom>
          <a:solidFill>
            <a:srgbClr val="FFC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認</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識</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大</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自</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然</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界</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的</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色</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彩</a:t>
            </a:r>
            <a:endParaRPr lang="en-US" altLang="zh-TW" sz="2200"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sz="2200" b="1" dirty="0" smtClean="0">
                <a:solidFill>
                  <a:srgbClr val="000000"/>
                </a:solidFill>
                <a:latin typeface="標楷體" panose="03000509000000000000" pitchFamily="65" charset="-120"/>
                <a:ea typeface="標楷體" panose="03000509000000000000" pitchFamily="65" charset="-120"/>
              </a:rPr>
              <a:t>家</a:t>
            </a:r>
          </a:p>
          <a:p>
            <a:pPr eaLnBrk="1" hangingPunct="1"/>
            <a:endParaRPr lang="en-US" altLang="zh-TW" b="1" dirty="0" smtClean="0">
              <a:solidFill>
                <a:srgbClr val="000000"/>
              </a:solidFill>
              <a:latin typeface="標楷體" panose="03000509000000000000" pitchFamily="65" charset="-120"/>
              <a:ea typeface="標楷體" panose="03000509000000000000" pitchFamily="65" charset="-120"/>
            </a:endParaRPr>
          </a:p>
        </p:txBody>
      </p:sp>
      <p:sp>
        <p:nvSpPr>
          <p:cNvPr id="17" name="直線圖說文字 1 16"/>
          <p:cNvSpPr/>
          <p:nvPr/>
        </p:nvSpPr>
        <p:spPr bwMode="auto">
          <a:xfrm>
            <a:off x="1556189" y="5661248"/>
            <a:ext cx="421258" cy="1008112"/>
          </a:xfrm>
          <a:prstGeom prst="borderCallout1">
            <a:avLst>
              <a:gd name="adj1" fmla="val -2098"/>
              <a:gd name="adj2" fmla="val 44736"/>
              <a:gd name="adj3" fmla="val -106408"/>
              <a:gd name="adj4" fmla="val 220446"/>
            </a:avLst>
          </a:prstGeom>
          <a:solidFill>
            <a:srgbClr val="FFB9DC"/>
          </a:solidFill>
          <a:ln w="22225" cap="sq" cmpd="sng" algn="ctr">
            <a:solidFill>
              <a:schemeClr val="accent5">
                <a:lumMod val="2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建</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構</a:t>
            </a:r>
          </a:p>
        </p:txBody>
      </p:sp>
      <p:sp>
        <p:nvSpPr>
          <p:cNvPr id="18" name="直線圖說文字 1 17"/>
          <p:cNvSpPr/>
          <p:nvPr/>
        </p:nvSpPr>
        <p:spPr bwMode="auto">
          <a:xfrm>
            <a:off x="2078510" y="5661248"/>
            <a:ext cx="421258" cy="1008112"/>
          </a:xfrm>
          <a:prstGeom prst="borderCallout1">
            <a:avLst>
              <a:gd name="adj1" fmla="val -2098"/>
              <a:gd name="adj2" fmla="val 44736"/>
              <a:gd name="adj3" fmla="val -103701"/>
              <a:gd name="adj4" fmla="val 120013"/>
            </a:avLst>
          </a:prstGeom>
          <a:solidFill>
            <a:srgbClr val="FFB9DC"/>
          </a:solidFill>
          <a:ln w="22225" cap="sq" cmpd="sng" algn="ctr">
            <a:solidFill>
              <a:schemeClr val="accent5">
                <a:lumMod val="2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嬉</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遊</a:t>
            </a:r>
          </a:p>
        </p:txBody>
      </p:sp>
      <p:sp>
        <p:nvSpPr>
          <p:cNvPr id="19" name="直線圖說文字 1 18"/>
          <p:cNvSpPr/>
          <p:nvPr/>
        </p:nvSpPr>
        <p:spPr bwMode="auto">
          <a:xfrm>
            <a:off x="2612014" y="5661248"/>
            <a:ext cx="421258" cy="1008112"/>
          </a:xfrm>
          <a:prstGeom prst="borderCallout1">
            <a:avLst>
              <a:gd name="adj1" fmla="val -2098"/>
              <a:gd name="adj2" fmla="val 44736"/>
              <a:gd name="adj3" fmla="val -103700"/>
              <a:gd name="adj4" fmla="val 9862"/>
            </a:avLst>
          </a:prstGeom>
          <a:solidFill>
            <a:srgbClr val="FFB9DC"/>
          </a:solidFill>
          <a:ln w="22225" cap="sq" cmpd="sng" algn="ctr">
            <a:solidFill>
              <a:schemeClr val="accent5">
                <a:lumMod val="2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物</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種</a:t>
            </a:r>
          </a:p>
        </p:txBody>
      </p:sp>
      <p:sp>
        <p:nvSpPr>
          <p:cNvPr id="20" name="直線圖說文字 1 19"/>
          <p:cNvSpPr/>
          <p:nvPr/>
        </p:nvSpPr>
        <p:spPr bwMode="auto">
          <a:xfrm>
            <a:off x="3115151" y="5661248"/>
            <a:ext cx="421258" cy="1008112"/>
          </a:xfrm>
          <a:prstGeom prst="borderCallout1">
            <a:avLst>
              <a:gd name="adj1" fmla="val -2098"/>
              <a:gd name="adj2" fmla="val 44736"/>
              <a:gd name="adj3" fmla="val -103701"/>
              <a:gd name="adj4" fmla="val -90571"/>
            </a:avLst>
          </a:prstGeom>
          <a:solidFill>
            <a:srgbClr val="FFB9DC"/>
          </a:solidFill>
          <a:ln w="22225" cap="sq" cmpd="sng" algn="ctr">
            <a:solidFill>
              <a:schemeClr val="accent5">
                <a:lumMod val="25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共</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生</a:t>
            </a:r>
          </a:p>
        </p:txBody>
      </p:sp>
      <p:sp>
        <p:nvSpPr>
          <p:cNvPr id="21" name="圓角矩形 20"/>
          <p:cNvSpPr/>
          <p:nvPr/>
        </p:nvSpPr>
        <p:spPr bwMode="auto">
          <a:xfrm>
            <a:off x="4703409" y="2985159"/>
            <a:ext cx="534665" cy="3543200"/>
          </a:xfrm>
          <a:prstGeom prst="roundRect">
            <a:avLst/>
          </a:prstGeom>
          <a:solidFill>
            <a:srgbClr val="CCE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影</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分</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身</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en-US" altLang="zh-TW" b="1" kern="0" dirty="0" smtClean="0">
                <a:solidFill>
                  <a:srgbClr val="000000"/>
                </a:solidFill>
                <a:latin typeface="標楷體" panose="03000509000000000000" pitchFamily="65" charset="-120"/>
                <a:ea typeface="標楷體" panose="03000509000000000000" pitchFamily="65" charset="-120"/>
              </a:rPr>
              <a:t>|</a:t>
            </a: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Who</a:t>
            </a: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Am</a:t>
            </a: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I</a:t>
            </a:r>
          </a:p>
          <a:p>
            <a:pPr eaLnBrk="1" hangingPunct="1"/>
            <a:r>
              <a:rPr lang="en-US" altLang="zh-TW" b="1" kern="0" dirty="0" smtClean="0">
                <a:solidFill>
                  <a:srgbClr val="000000"/>
                </a:solidFill>
                <a:latin typeface="標楷體" panose="03000509000000000000" pitchFamily="65" charset="-120"/>
                <a:ea typeface="標楷體" panose="03000509000000000000" pitchFamily="65" charset="-120"/>
              </a:rPr>
              <a:t>?</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22" name="圓角矩形 21"/>
          <p:cNvSpPr/>
          <p:nvPr/>
        </p:nvSpPr>
        <p:spPr bwMode="auto">
          <a:xfrm>
            <a:off x="5360006" y="2985159"/>
            <a:ext cx="655234" cy="3543200"/>
          </a:xfrm>
          <a:prstGeom prst="roundRect">
            <a:avLst/>
          </a:prstGeom>
          <a:solidFill>
            <a:srgbClr val="CCE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爬</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上</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梯</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子</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之</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後</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a:t>
            </a:r>
          </a:p>
          <a:p>
            <a:pPr eaLnBrk="1" hangingPunct="1"/>
            <a:r>
              <a:rPr lang="en-US" altLang="zh-TW" sz="1600" b="1" kern="0" dirty="0" smtClean="0">
                <a:solidFill>
                  <a:srgbClr val="000000"/>
                </a:solidFill>
                <a:latin typeface="標楷體" panose="03000509000000000000" pitchFamily="65" charset="-120"/>
                <a:ea typeface="標楷體" panose="03000509000000000000" pitchFamily="65" charset="-120"/>
              </a:rPr>
              <a:t>Where</a:t>
            </a: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Am</a:t>
            </a:r>
          </a:p>
          <a:p>
            <a:pPr eaLnBrk="1" hangingPunct="1"/>
            <a:r>
              <a:rPr lang="en-US" altLang="zh-TW" sz="2000" b="1" kern="0" dirty="0" smtClean="0">
                <a:solidFill>
                  <a:srgbClr val="000000"/>
                </a:solidFill>
                <a:latin typeface="標楷體" panose="03000509000000000000" pitchFamily="65" charset="-120"/>
                <a:ea typeface="標楷體" panose="03000509000000000000" pitchFamily="65" charset="-120"/>
              </a:rPr>
              <a:t>I</a:t>
            </a:r>
          </a:p>
          <a:p>
            <a:pPr eaLnBrk="1" hangingPunct="1"/>
            <a:r>
              <a:rPr lang="en-US" altLang="zh-TW" b="1" kern="0" dirty="0" smtClean="0">
                <a:solidFill>
                  <a:srgbClr val="000000"/>
                </a:solidFill>
                <a:latin typeface="標楷體" panose="03000509000000000000" pitchFamily="65" charset="-120"/>
                <a:ea typeface="標楷體" panose="03000509000000000000" pitchFamily="65" charset="-120"/>
              </a:rPr>
              <a:t>?</a:t>
            </a:r>
            <a:endParaRPr kumimoji="0" lang="zh-TW" altLang="en-US" sz="2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eaLnBrk="1" hangingPunct="1"/>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23" name="圓角矩形 22"/>
          <p:cNvSpPr/>
          <p:nvPr/>
        </p:nvSpPr>
        <p:spPr bwMode="auto">
          <a:xfrm>
            <a:off x="6137172" y="2985159"/>
            <a:ext cx="534665" cy="3543200"/>
          </a:xfrm>
          <a:prstGeom prst="roundRect">
            <a:avLst/>
          </a:prstGeom>
          <a:solidFill>
            <a:srgbClr val="CCECF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潛</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意</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識</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的</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魔</a:t>
            </a:r>
            <a:endParaRPr lang="en-US" altLang="zh-TW" b="1"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dirty="0" smtClean="0">
                <a:solidFill>
                  <a:srgbClr val="000000"/>
                </a:solidFill>
                <a:latin typeface="標楷體" panose="03000509000000000000" pitchFamily="65" charset="-120"/>
                <a:ea typeface="標楷體" panose="03000509000000000000" pitchFamily="65" charset="-120"/>
              </a:rPr>
              <a:t>力</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24" name="圓角矩形 23"/>
          <p:cNvSpPr/>
          <p:nvPr/>
        </p:nvSpPr>
        <p:spPr bwMode="auto">
          <a:xfrm>
            <a:off x="7383819" y="2985159"/>
            <a:ext cx="534665" cy="3543200"/>
          </a:xfrm>
          <a:prstGeom prst="roundRect">
            <a:avLst/>
          </a:prstGeom>
          <a:solidFill>
            <a:srgbClr val="E2C5FF"/>
          </a:solidFill>
          <a:ln w="12700" cap="sq" cmpd="sng" algn="ctr">
            <a:solidFill>
              <a:srgbClr val="F7CE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回</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家</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的</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路</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sp>
        <p:nvSpPr>
          <p:cNvPr id="25" name="圓角矩形 24"/>
          <p:cNvSpPr/>
          <p:nvPr/>
        </p:nvSpPr>
        <p:spPr bwMode="auto">
          <a:xfrm>
            <a:off x="8057176" y="2985159"/>
            <a:ext cx="534665" cy="3543200"/>
          </a:xfrm>
          <a:prstGeom prst="roundRect">
            <a:avLst/>
          </a:prstGeom>
          <a:solidFill>
            <a:srgbClr val="E2C5FF"/>
          </a:solidFill>
          <a:ln w="12700" cap="sq" cmpd="sng" algn="ctr">
            <a:solidFill>
              <a:srgbClr val="F7CEFE"/>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風</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景</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中</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詩</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的</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韻</a:t>
            </a:r>
            <a:endParaRPr lang="en-US" altLang="zh-TW" b="1" kern="0" dirty="0" smtClean="0">
              <a:solidFill>
                <a:srgbClr val="000000"/>
              </a:solidFill>
              <a:latin typeface="標楷體" panose="03000509000000000000" pitchFamily="65" charset="-120"/>
              <a:ea typeface="標楷體" panose="03000509000000000000" pitchFamily="65" charset="-120"/>
            </a:endParaRPr>
          </a:p>
          <a:p>
            <a:pPr eaLnBrk="1" hangingPunct="1"/>
            <a:r>
              <a:rPr lang="zh-TW" altLang="en-US" b="1" kern="0" dirty="0" smtClean="0">
                <a:solidFill>
                  <a:srgbClr val="000000"/>
                </a:solidFill>
                <a:latin typeface="標楷體" panose="03000509000000000000" pitchFamily="65" charset="-120"/>
                <a:ea typeface="標楷體" panose="03000509000000000000" pitchFamily="65" charset="-120"/>
              </a:rPr>
              <a:t>味</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p:txBody>
      </p:sp>
      <p:cxnSp>
        <p:nvCxnSpPr>
          <p:cNvPr id="27" name="直線接點 26"/>
          <p:cNvCxnSpPr/>
          <p:nvPr/>
        </p:nvCxnSpPr>
        <p:spPr bwMode="auto">
          <a:xfrm>
            <a:off x="2213738" y="1772816"/>
            <a:ext cx="5724636" cy="0"/>
          </a:xfrm>
          <a:prstGeom prst="line">
            <a:avLst/>
          </a:prstGeom>
          <a:solidFill>
            <a:schemeClr val="accent1"/>
          </a:solidFill>
          <a:ln w="22225" cap="sq" cmpd="sng" algn="ctr">
            <a:solidFill>
              <a:schemeClr val="accent5">
                <a:lumMod val="25000"/>
              </a:schemeClr>
            </a:solidFill>
            <a:prstDash val="solid"/>
            <a:round/>
            <a:headEnd type="none" w="sm" len="sm"/>
            <a:tailEnd type="none" w="sm" len="sm"/>
          </a:ln>
          <a:effectLst/>
        </p:spPr>
      </p:cxnSp>
      <p:cxnSp>
        <p:nvCxnSpPr>
          <p:cNvPr id="28" name="直線接點 27"/>
          <p:cNvCxnSpPr/>
          <p:nvPr/>
        </p:nvCxnSpPr>
        <p:spPr bwMode="auto">
          <a:xfrm>
            <a:off x="539566" y="2780928"/>
            <a:ext cx="3312354" cy="0"/>
          </a:xfrm>
          <a:prstGeom prst="line">
            <a:avLst/>
          </a:prstGeom>
          <a:solidFill>
            <a:schemeClr val="accent1"/>
          </a:solidFill>
          <a:ln w="22225" cap="sq" cmpd="sng" algn="ctr">
            <a:solidFill>
              <a:schemeClr val="accent5">
                <a:lumMod val="25000"/>
              </a:schemeClr>
            </a:solidFill>
            <a:prstDash val="solid"/>
            <a:round/>
            <a:headEnd type="none" w="sm" len="sm"/>
            <a:tailEnd type="none" w="sm" len="sm"/>
          </a:ln>
          <a:effectLst/>
        </p:spPr>
      </p:cxnSp>
      <p:cxnSp>
        <p:nvCxnSpPr>
          <p:cNvPr id="30" name="直線接點 29"/>
          <p:cNvCxnSpPr/>
          <p:nvPr/>
        </p:nvCxnSpPr>
        <p:spPr bwMode="auto">
          <a:xfrm>
            <a:off x="4925554" y="2793635"/>
            <a:ext cx="1478950" cy="0"/>
          </a:xfrm>
          <a:prstGeom prst="line">
            <a:avLst/>
          </a:prstGeom>
          <a:solidFill>
            <a:schemeClr val="accent1"/>
          </a:solidFill>
          <a:ln w="22225" cap="sq" cmpd="sng" algn="ctr">
            <a:solidFill>
              <a:schemeClr val="accent5">
                <a:lumMod val="25000"/>
              </a:schemeClr>
            </a:solidFill>
            <a:prstDash val="solid"/>
            <a:round/>
            <a:headEnd type="none" w="sm" len="sm"/>
            <a:tailEnd type="none" w="sm" len="sm"/>
          </a:ln>
          <a:effectLst/>
        </p:spPr>
      </p:cxnSp>
      <p:cxnSp>
        <p:nvCxnSpPr>
          <p:cNvPr id="32" name="直線接點 31"/>
          <p:cNvCxnSpPr/>
          <p:nvPr/>
        </p:nvCxnSpPr>
        <p:spPr bwMode="auto">
          <a:xfrm>
            <a:off x="7585033" y="2765399"/>
            <a:ext cx="739475" cy="0"/>
          </a:xfrm>
          <a:prstGeom prst="line">
            <a:avLst/>
          </a:prstGeom>
          <a:solidFill>
            <a:schemeClr val="accent1"/>
          </a:solidFill>
          <a:ln w="22225" cap="sq" cmpd="sng" algn="ctr">
            <a:solidFill>
              <a:schemeClr val="accent5">
                <a:lumMod val="25000"/>
              </a:schemeClr>
            </a:solidFill>
            <a:prstDash val="solid"/>
            <a:round/>
            <a:headEnd type="none" w="sm" len="sm"/>
            <a:tailEnd type="none" w="sm" len="sm"/>
          </a:ln>
          <a:effectLst/>
        </p:spPr>
      </p:cxnSp>
      <p:cxnSp>
        <p:nvCxnSpPr>
          <p:cNvPr id="35" name="直線接點 34"/>
          <p:cNvCxnSpPr/>
          <p:nvPr/>
        </p:nvCxnSpPr>
        <p:spPr bwMode="auto">
          <a:xfrm>
            <a:off x="5706126" y="1592124"/>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37" name="直線接點 36"/>
          <p:cNvCxnSpPr/>
          <p:nvPr/>
        </p:nvCxnSpPr>
        <p:spPr bwMode="auto">
          <a:xfrm>
            <a:off x="2213738" y="2584707"/>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38" name="直線接點 37"/>
          <p:cNvCxnSpPr/>
          <p:nvPr/>
        </p:nvCxnSpPr>
        <p:spPr bwMode="auto">
          <a:xfrm>
            <a:off x="539552"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39" name="直線接點 38"/>
          <p:cNvCxnSpPr/>
          <p:nvPr/>
        </p:nvCxnSpPr>
        <p:spPr bwMode="auto">
          <a:xfrm>
            <a:off x="1187624"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0" name="直線接點 39"/>
          <p:cNvCxnSpPr/>
          <p:nvPr/>
        </p:nvCxnSpPr>
        <p:spPr bwMode="auto">
          <a:xfrm>
            <a:off x="2627784"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1" name="直線接點 40"/>
          <p:cNvCxnSpPr/>
          <p:nvPr/>
        </p:nvCxnSpPr>
        <p:spPr bwMode="auto">
          <a:xfrm>
            <a:off x="3851920"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3" name="直線接點 42"/>
          <p:cNvCxnSpPr/>
          <p:nvPr/>
        </p:nvCxnSpPr>
        <p:spPr bwMode="auto">
          <a:xfrm>
            <a:off x="4925554"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4" name="直線接點 43"/>
          <p:cNvCxnSpPr/>
          <p:nvPr/>
        </p:nvCxnSpPr>
        <p:spPr bwMode="auto">
          <a:xfrm>
            <a:off x="6404504" y="2804467"/>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5" name="直線接點 44"/>
          <p:cNvCxnSpPr/>
          <p:nvPr/>
        </p:nvCxnSpPr>
        <p:spPr bwMode="auto">
          <a:xfrm>
            <a:off x="7585033"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6" name="直線接點 45"/>
          <p:cNvCxnSpPr/>
          <p:nvPr/>
        </p:nvCxnSpPr>
        <p:spPr bwMode="auto">
          <a:xfrm>
            <a:off x="8334072" y="278092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7" name="直線接點 46"/>
          <p:cNvCxnSpPr/>
          <p:nvPr/>
        </p:nvCxnSpPr>
        <p:spPr bwMode="auto">
          <a:xfrm>
            <a:off x="7964334" y="2564904"/>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48" name="直線接點 47"/>
          <p:cNvCxnSpPr/>
          <p:nvPr/>
        </p:nvCxnSpPr>
        <p:spPr bwMode="auto">
          <a:xfrm>
            <a:off x="2213738" y="1772816"/>
            <a:ext cx="0" cy="144016"/>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50" name="直線接點 49"/>
          <p:cNvCxnSpPr/>
          <p:nvPr/>
        </p:nvCxnSpPr>
        <p:spPr bwMode="auto">
          <a:xfrm>
            <a:off x="7956376" y="1772816"/>
            <a:ext cx="0" cy="144016"/>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52" name="直線接點 51"/>
          <p:cNvCxnSpPr/>
          <p:nvPr/>
        </p:nvCxnSpPr>
        <p:spPr bwMode="auto">
          <a:xfrm>
            <a:off x="5706126" y="1772816"/>
            <a:ext cx="0" cy="144016"/>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54" name="直線接點 53"/>
          <p:cNvCxnSpPr/>
          <p:nvPr/>
        </p:nvCxnSpPr>
        <p:spPr bwMode="auto">
          <a:xfrm>
            <a:off x="5724128" y="2564904"/>
            <a:ext cx="0" cy="216024"/>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cxnSp>
        <p:nvCxnSpPr>
          <p:cNvPr id="55" name="直線接點 54"/>
          <p:cNvCxnSpPr/>
          <p:nvPr/>
        </p:nvCxnSpPr>
        <p:spPr bwMode="auto">
          <a:xfrm>
            <a:off x="5724128" y="2798338"/>
            <a:ext cx="0" cy="180692"/>
          </a:xfrm>
          <a:prstGeom prst="line">
            <a:avLst/>
          </a:prstGeom>
          <a:solidFill>
            <a:schemeClr val="accent1"/>
          </a:solidFill>
          <a:ln w="28575" cap="sq" cmpd="sng" algn="ctr">
            <a:solidFill>
              <a:schemeClr val="accent5">
                <a:lumMod val="25000"/>
              </a:schemeClr>
            </a:solidFill>
            <a:prstDash val="solid"/>
            <a:round/>
            <a:headEnd type="none" w="sm" len="sm"/>
            <a:tailEnd type="none" w="sm" len="sm"/>
          </a:ln>
          <a:effectLst/>
        </p:spPr>
      </p:cxnSp>
    </p:spTree>
    <p:extLst>
      <p:ext uri="{BB962C8B-B14F-4D97-AF65-F5344CB8AC3E}">
        <p14:creationId xmlns:p14="http://schemas.microsoft.com/office/powerpoint/2010/main" val="15776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up)">
                                      <p:cBhvr>
                                        <p:cTn id="84" dur="500"/>
                                        <p:tgtEl>
                                          <p:spTgt spid="17"/>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childTnLst>
                          </p:cTn>
                        </p:par>
                        <p:par>
                          <p:cTn id="93" fill="hold">
                            <p:stCondLst>
                              <p:cond delay="1500"/>
                            </p:stCondLst>
                            <p:childTnLst>
                              <p:par>
                                <p:cTn id="94" presetID="22" presetClass="entr" presetSubtype="1"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par>
                          <p:cTn id="115" fill="hold">
                            <p:stCondLst>
                              <p:cond delay="1000"/>
                            </p:stCondLst>
                            <p:childTnLst>
                              <p:par>
                                <p:cTn id="116" presetID="10" presetClass="entr" presetSubtype="0" fill="hold"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childTnLst>
                          </p:cTn>
                        </p:par>
                        <p:par>
                          <p:cTn id="119" fill="hold">
                            <p:stCondLst>
                              <p:cond delay="1500"/>
                            </p:stCondLst>
                            <p:childTnLst>
                              <p:par>
                                <p:cTn id="120" presetID="10" presetClass="entr" presetSubtype="0"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500"/>
                                        <p:tgtEl>
                                          <p:spTgt spid="2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fade">
                                      <p:cBhvr>
                                        <p:cTn id="136" dur="500"/>
                                        <p:tgtEl>
                                          <p:spTgt spid="44"/>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500"/>
                                        <p:tgtEl>
                                          <p:spTgt spid="2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500"/>
                                        <p:tgtEl>
                                          <p:spTgt spid="32"/>
                                        </p:tgtEl>
                                      </p:cBhvr>
                                    </p:animEffect>
                                  </p:childTnLst>
                                </p:cTn>
                              </p:par>
                            </p:childTnLst>
                          </p:cTn>
                        </p:par>
                        <p:par>
                          <p:cTn id="150" fill="hold">
                            <p:stCondLst>
                              <p:cond delay="1000"/>
                            </p:stCondLst>
                            <p:childTnLst>
                              <p:par>
                                <p:cTn id="151" presetID="10" presetClass="entr" presetSubtype="0" fill="hold" nodeType="after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childTnLst>
                          </p:cTn>
                        </p:par>
                        <p:par>
                          <p:cTn id="154" fill="hold">
                            <p:stCondLst>
                              <p:cond delay="1500"/>
                            </p:stCondLst>
                            <p:childTnLst>
                              <p:par>
                                <p:cTn id="155" presetID="10" presetClass="entr" presetSubtype="0" fill="hold" grpId="0" nodeType="after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500"/>
                                        <p:tgtEl>
                                          <p:spTgt spid="2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fade">
                                      <p:cBhvr>
                                        <p:cTn id="1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1" grpId="0" animBg="1"/>
      <p:bldP spid="12"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4232410659"/>
              </p:ext>
            </p:extLst>
          </p:nvPr>
        </p:nvGraphicFramePr>
        <p:xfrm>
          <a:off x="504702" y="188640"/>
          <a:ext cx="8171754"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88424" y="6333886"/>
            <a:ext cx="419100" cy="29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5" presetClass="entr" presetSubtype="0" repeatCount="2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851478082"/>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88424" y="6333886"/>
            <a:ext cx="419100" cy="295275"/>
          </a:xfrm>
          <a:prstGeom prst="rect">
            <a:avLst/>
          </a:prstGeom>
        </p:spPr>
      </p:pic>
      <p:pic>
        <p:nvPicPr>
          <p:cNvPr id="5" name="圖片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59632" y="2119625"/>
            <a:ext cx="6768752" cy="45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221988232"/>
              </p:ext>
            </p:extLst>
          </p:nvPr>
        </p:nvGraphicFramePr>
        <p:xfrm>
          <a:off x="504702" y="188640"/>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31840" y="6165304"/>
            <a:ext cx="419100" cy="295275"/>
          </a:xfrm>
          <a:prstGeom prst="rect">
            <a:avLst/>
          </a:prstGeom>
        </p:spPr>
      </p:pic>
      <p:pic>
        <p:nvPicPr>
          <p:cNvPr id="6" name="圖片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1960" y="476672"/>
            <a:ext cx="4099502" cy="614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6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928277139"/>
              </p:ext>
            </p:extLst>
          </p:nvPr>
        </p:nvGraphicFramePr>
        <p:xfrm>
          <a:off x="504702" y="116632"/>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16416" y="6093296"/>
            <a:ext cx="419100" cy="295275"/>
          </a:xfrm>
          <a:prstGeom prst="rect">
            <a:avLst/>
          </a:prstGeom>
        </p:spPr>
      </p:pic>
      <p:sp>
        <p:nvSpPr>
          <p:cNvPr id="4" name="文字方塊 3"/>
          <p:cNvSpPr txBox="1"/>
          <p:nvPr/>
        </p:nvSpPr>
        <p:spPr>
          <a:xfrm>
            <a:off x="3923928" y="972017"/>
            <a:ext cx="3262432" cy="584775"/>
          </a:xfrm>
          <a:prstGeom prst="rect">
            <a:avLst/>
          </a:prstGeom>
          <a:noFill/>
        </p:spPr>
        <p:txBody>
          <a:bodyPr wrap="none" rtlCol="0">
            <a:spAutoFit/>
          </a:bodyPr>
          <a:lstStyle/>
          <a:p>
            <a:r>
              <a:rPr lang="zh-TW" altLang="en-US" sz="3200" b="1" dirty="0" smtClean="0">
                <a:solidFill>
                  <a:srgbClr val="002060"/>
                </a:solidFill>
                <a:latin typeface="標楷體" panose="03000509000000000000" pitchFamily="65" charset="-120"/>
                <a:ea typeface="標楷體" panose="03000509000000000000" pitchFamily="65" charset="-120"/>
              </a:rPr>
              <a:t>夢幻森林</a:t>
            </a:r>
            <a:r>
              <a:rPr lang="zh-TW" altLang="en-US" sz="3200" b="1" dirty="0" smtClean="0">
                <a:solidFill>
                  <a:srgbClr val="990000"/>
                </a:solidFill>
                <a:latin typeface="標楷體" panose="03000509000000000000" pitchFamily="65" charset="-120"/>
                <a:ea typeface="標楷體" panose="03000509000000000000" pitchFamily="65" charset="-120"/>
              </a:rPr>
              <a:t> </a:t>
            </a:r>
            <a:r>
              <a:rPr lang="en-US" altLang="zh-TW" sz="3200" b="1" dirty="0" smtClean="0">
                <a:solidFill>
                  <a:srgbClr val="990000"/>
                </a:solidFill>
                <a:latin typeface="標楷體" panose="03000509000000000000" pitchFamily="65" charset="-120"/>
                <a:ea typeface="標楷體" panose="03000509000000000000" pitchFamily="65" charset="-120"/>
              </a:rPr>
              <a:t>[</a:t>
            </a:r>
            <a:r>
              <a:rPr lang="zh-TW" altLang="en-US" sz="3200" b="1" dirty="0" smtClean="0">
                <a:solidFill>
                  <a:srgbClr val="990000"/>
                </a:solidFill>
                <a:latin typeface="標楷體" panose="03000509000000000000" pitchFamily="65" charset="-120"/>
                <a:ea typeface="標楷體" panose="03000509000000000000" pitchFamily="65" charset="-120"/>
              </a:rPr>
              <a:t>靈感</a:t>
            </a:r>
            <a:r>
              <a:rPr lang="en-US" altLang="zh-TW" sz="3200" b="1" dirty="0" smtClean="0">
                <a:solidFill>
                  <a:srgbClr val="990000"/>
                </a:solidFill>
                <a:latin typeface="標楷體" panose="03000509000000000000" pitchFamily="65" charset="-120"/>
                <a:ea typeface="標楷體" panose="03000509000000000000" pitchFamily="65" charset="-120"/>
              </a:rPr>
              <a:t>]</a:t>
            </a:r>
            <a:endParaRPr lang="zh-TW" altLang="en-US" sz="3200" b="1" dirty="0">
              <a:solidFill>
                <a:srgbClr val="990000"/>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03848" y="1616546"/>
            <a:ext cx="2857500" cy="4772025"/>
          </a:xfrm>
          <a:prstGeom prst="rect">
            <a:avLst/>
          </a:prstGeom>
        </p:spPr>
      </p:pic>
    </p:spTree>
    <p:extLst>
      <p:ext uri="{BB962C8B-B14F-4D97-AF65-F5344CB8AC3E}">
        <p14:creationId xmlns:p14="http://schemas.microsoft.com/office/powerpoint/2010/main" val="393041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5" presetClass="entr" presetSubtype="0" repeatCount="2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928277139"/>
              </p:ext>
            </p:extLst>
          </p:nvPr>
        </p:nvGraphicFramePr>
        <p:xfrm>
          <a:off x="504702" y="116632"/>
          <a:ext cx="830282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圖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16416" y="6093296"/>
            <a:ext cx="419100" cy="295275"/>
          </a:xfrm>
          <a:prstGeom prst="rect">
            <a:avLst/>
          </a:prstGeom>
        </p:spPr>
      </p:pic>
      <p:sp>
        <p:nvSpPr>
          <p:cNvPr id="4" name="文字方塊 3"/>
          <p:cNvSpPr txBox="1"/>
          <p:nvPr/>
        </p:nvSpPr>
        <p:spPr>
          <a:xfrm>
            <a:off x="3923928" y="972017"/>
            <a:ext cx="3262432" cy="584775"/>
          </a:xfrm>
          <a:prstGeom prst="rect">
            <a:avLst/>
          </a:prstGeom>
          <a:noFill/>
        </p:spPr>
        <p:txBody>
          <a:bodyPr wrap="none" rtlCol="0">
            <a:spAutoFit/>
          </a:bodyPr>
          <a:lstStyle/>
          <a:p>
            <a:r>
              <a:rPr lang="zh-TW" altLang="en-US" sz="3200" b="1" dirty="0" smtClean="0">
                <a:solidFill>
                  <a:srgbClr val="002060"/>
                </a:solidFill>
                <a:latin typeface="標楷體" panose="03000509000000000000" pitchFamily="65" charset="-120"/>
                <a:ea typeface="標楷體" panose="03000509000000000000" pitchFamily="65" charset="-120"/>
              </a:rPr>
              <a:t>夢幻森林</a:t>
            </a:r>
            <a:r>
              <a:rPr lang="zh-TW" altLang="en-US" sz="3200" b="1" dirty="0" smtClean="0">
                <a:solidFill>
                  <a:srgbClr val="990000"/>
                </a:solidFill>
                <a:latin typeface="標楷體" panose="03000509000000000000" pitchFamily="65" charset="-120"/>
                <a:ea typeface="標楷體" panose="03000509000000000000" pitchFamily="65" charset="-120"/>
              </a:rPr>
              <a:t> </a:t>
            </a:r>
            <a:r>
              <a:rPr lang="en-US" altLang="zh-TW" sz="3200" b="1" dirty="0" smtClean="0">
                <a:solidFill>
                  <a:srgbClr val="990000"/>
                </a:solidFill>
                <a:latin typeface="標楷體" panose="03000509000000000000" pitchFamily="65" charset="-120"/>
                <a:ea typeface="標楷體" panose="03000509000000000000" pitchFamily="65" charset="-120"/>
              </a:rPr>
              <a:t>[</a:t>
            </a:r>
            <a:r>
              <a:rPr lang="zh-TW" altLang="en-US" sz="3200" b="1" dirty="0" smtClean="0">
                <a:solidFill>
                  <a:srgbClr val="990000"/>
                </a:solidFill>
                <a:latin typeface="標楷體" panose="03000509000000000000" pitchFamily="65" charset="-120"/>
                <a:ea typeface="標楷體" panose="03000509000000000000" pitchFamily="65" charset="-120"/>
              </a:rPr>
              <a:t>靈感</a:t>
            </a:r>
            <a:r>
              <a:rPr lang="en-US" altLang="zh-TW" sz="3200" b="1" dirty="0" smtClean="0">
                <a:solidFill>
                  <a:srgbClr val="990000"/>
                </a:solidFill>
                <a:latin typeface="標楷體" panose="03000509000000000000" pitchFamily="65" charset="-120"/>
                <a:ea typeface="標楷體" panose="03000509000000000000" pitchFamily="65" charset="-120"/>
              </a:rPr>
              <a:t>]</a:t>
            </a:r>
            <a:endParaRPr lang="zh-TW" altLang="en-US" sz="3200" b="1" dirty="0">
              <a:solidFill>
                <a:srgbClr val="99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330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T Template">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CHT Template</Template>
  <TotalTime>753</TotalTime>
  <Words>899</Words>
  <Application>Microsoft Office PowerPoint</Application>
  <PresentationFormat>如螢幕大小 (4:3)</PresentationFormat>
  <Paragraphs>139</Paragraphs>
  <Slides>33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新細明體</vt:lpstr>
      <vt:lpstr>標楷體</vt:lpstr>
      <vt:lpstr>Calibri</vt:lpstr>
      <vt:lpstr>Tekton Pro Ext</vt:lpstr>
      <vt:lpstr>Times New Roman</vt:lpstr>
      <vt:lpstr>Wingdings</vt:lpstr>
      <vt:lpstr>CHT Template</vt:lpstr>
      <vt:lpstr>PowerPoint 簡報</vt:lpstr>
      <vt:lpstr>PowerPoint 簡報</vt:lpstr>
      <vt:lpstr>全校性的活動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mychat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ChinChih</cp:lastModifiedBy>
  <cp:revision>115</cp:revision>
  <cp:lastPrinted>1601-01-01T00:00:00Z</cp:lastPrinted>
  <dcterms:created xsi:type="dcterms:W3CDTF">2007-09-07T07:38:24Z</dcterms:created>
  <dcterms:modified xsi:type="dcterms:W3CDTF">2019-11-21T06:23:55Z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TC010601771028</vt:lpwstr>
  </property>
</Properties>
</file>