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tif" Extension="tif"/>
  <Default ContentType="image/tiff" Extension="tif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61" r:id="rId6"/>
    <p:sldId id="268" r:id="rId7"/>
    <p:sldId id="269" r:id="rId8"/>
    <p:sldId id="270" r:id="rId9"/>
    <p:sldId id="271" r:id="rId10"/>
    <p:sldId id="272" r:id="rId11"/>
    <p:sldId id="273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7" r:id="rId21"/>
    <p:sldId id="284" r:id="rId22"/>
    <p:sldId id="285" r:id="rId23"/>
    <p:sldId id="292" r:id="rId24"/>
    <p:sldId id="291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11" autoAdjust="0"/>
  </p:normalViewPr>
  <p:slideViewPr>
    <p:cSldViewPr snapToGrid="0">
      <p:cViewPr varScale="1">
        <p:scale>
          <a:sx n="42" d="100"/>
          <a:sy n="42" d="100"/>
        </p:scale>
        <p:origin x="14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207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1270000" y="4216400"/>
            <a:ext cx="10464800" cy="711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 0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大標題文字"/>
          <p:cNvSpPr txBox="1">
            <a:spLocks noGrp="1"/>
          </p:cNvSpPr>
          <p:nvPr>
            <p:ph type="title"/>
          </p:nvPr>
        </p:nvSpPr>
        <p:spPr>
          <a:xfrm>
            <a:off x="-1" y="23861"/>
            <a:ext cx="13004802" cy="1521088"/>
          </a:xfrm>
          <a:prstGeom prst="rect">
            <a:avLst/>
          </a:prstGeom>
        </p:spPr>
        <p:txBody>
          <a:bodyPr lIns="65022" tIns="65022" rIns="65022" bIns="65022"/>
          <a:lstStyle>
            <a:lvl1pPr algn="l" defTabSz="975360">
              <a:defRPr sz="4200" b="1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18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50239" y="2275839"/>
            <a:ext cx="11704322" cy="655147"/>
          </a:xfrm>
          <a:prstGeom prst="rect">
            <a:avLst/>
          </a:prstGeom>
        </p:spPr>
        <p:txBody>
          <a:bodyPr lIns="65022" tIns="65022" rIns="65022" bIns="65022"/>
          <a:lstStyle>
            <a:lvl1pPr marL="0" indent="0" defTabSz="975360">
              <a:spcBef>
                <a:spcPts val="400"/>
              </a:spcBef>
              <a:buSzTx/>
              <a:buNone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547006" indent="-204106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876300" indent="-190500" defTabSz="975360">
              <a:spcBef>
                <a:spcPts val="400"/>
              </a:spcBef>
              <a:buSzPct val="100000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1257300" indent="-228600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1600200" indent="-228600" defTabSz="975360">
              <a:spcBef>
                <a:spcPts val="400"/>
              </a:spcBef>
              <a:buSzPct val="100000"/>
              <a:buChar char="»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19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大標題文字"/>
          <p:cNvSpPr txBox="1">
            <a:spLocks noGrp="1"/>
          </p:cNvSpPr>
          <p:nvPr>
            <p:ph type="title"/>
          </p:nvPr>
        </p:nvSpPr>
        <p:spPr>
          <a:xfrm>
            <a:off x="2303534" y="-1"/>
            <a:ext cx="10701270" cy="1521088"/>
          </a:xfrm>
          <a:prstGeom prst="rect">
            <a:avLst/>
          </a:prstGeom>
        </p:spPr>
        <p:txBody>
          <a:bodyPr lIns="65022" tIns="65022" rIns="65022" bIns="65022"/>
          <a:lstStyle>
            <a:lvl1pPr algn="l" defTabSz="975360">
              <a:defRPr sz="4200" b="1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27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3020411" y="1804457"/>
            <a:ext cx="9334151" cy="655146"/>
          </a:xfrm>
          <a:prstGeom prst="rect">
            <a:avLst/>
          </a:prstGeom>
        </p:spPr>
        <p:txBody>
          <a:bodyPr lIns="65022" tIns="65022" rIns="65022" bIns="65022"/>
          <a:lstStyle>
            <a:lvl1pPr marL="0" indent="0" defTabSz="975360">
              <a:spcBef>
                <a:spcPts val="400"/>
              </a:spcBef>
              <a:buSzTx/>
              <a:buNone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47006" indent="-204106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76300" indent="-190500" defTabSz="975360">
              <a:spcBef>
                <a:spcPts val="400"/>
              </a:spcBef>
              <a:buSzPct val="100000"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57300" indent="-228600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0200" indent="-228600" defTabSz="975360">
              <a:spcBef>
                <a:spcPts val="400"/>
              </a:spcBef>
              <a:buSzPct val="100000"/>
              <a:buChar char="»"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2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 0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大標題文字"/>
          <p:cNvSpPr txBox="1">
            <a:spLocks noGrp="1"/>
          </p:cNvSpPr>
          <p:nvPr>
            <p:ph type="title"/>
          </p:nvPr>
        </p:nvSpPr>
        <p:spPr>
          <a:xfrm>
            <a:off x="2303534" y="-1"/>
            <a:ext cx="10701270" cy="1521088"/>
          </a:xfrm>
          <a:prstGeom prst="rect">
            <a:avLst/>
          </a:prstGeom>
        </p:spPr>
        <p:txBody>
          <a:bodyPr lIns="65022" tIns="65022" rIns="65022" bIns="65022"/>
          <a:lstStyle>
            <a:lvl1pPr algn="l" defTabSz="975360">
              <a:defRPr sz="4200" b="1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36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3020411" y="1804457"/>
            <a:ext cx="9334151" cy="655146"/>
          </a:xfrm>
          <a:prstGeom prst="rect">
            <a:avLst/>
          </a:prstGeom>
        </p:spPr>
        <p:txBody>
          <a:bodyPr lIns="65022" tIns="65022" rIns="65022" bIns="65022"/>
          <a:lstStyle>
            <a:lvl1pPr marL="0" indent="0" defTabSz="975360">
              <a:spcBef>
                <a:spcPts val="400"/>
              </a:spcBef>
              <a:buSzTx/>
              <a:buNone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547006" indent="-204106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876300" indent="-190500" defTabSz="975360">
              <a:spcBef>
                <a:spcPts val="400"/>
              </a:spcBef>
              <a:buSzPct val="100000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1257300" indent="-228600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1600200" indent="-228600" defTabSz="975360">
              <a:spcBef>
                <a:spcPts val="400"/>
              </a:spcBef>
              <a:buSzPct val="100000"/>
              <a:buChar char="»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7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大標題文字"/>
          <p:cNvSpPr txBox="1">
            <a:spLocks noGrp="1"/>
          </p:cNvSpPr>
          <p:nvPr>
            <p:ph type="title"/>
          </p:nvPr>
        </p:nvSpPr>
        <p:spPr>
          <a:xfrm>
            <a:off x="-1" y="51609"/>
            <a:ext cx="13004802" cy="1625602"/>
          </a:xfrm>
          <a:prstGeom prst="rect">
            <a:avLst/>
          </a:prstGeom>
        </p:spPr>
        <p:txBody>
          <a:bodyPr lIns="65022" tIns="65022" rIns="65022" bIns="65022" anchor="t"/>
          <a:lstStyle>
            <a:lvl1pPr algn="l" defTabSz="975360">
              <a:defRPr sz="42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45" name="內文層級一…"/>
          <p:cNvSpPr txBox="1">
            <a:spLocks noGrp="1"/>
          </p:cNvSpPr>
          <p:nvPr>
            <p:ph type="body" idx="1"/>
          </p:nvPr>
        </p:nvSpPr>
        <p:spPr>
          <a:xfrm>
            <a:off x="650239" y="2275844"/>
            <a:ext cx="11704322" cy="6436926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364331" indent="-364331" defTabSz="975360">
              <a:spcBef>
                <a:spcPts val="700"/>
              </a:spcBef>
              <a:buSzPct val="100000"/>
              <a:buFont typeface="Arial"/>
              <a:defRPr sz="3400"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689882" indent="-346982" defTabSz="975360">
              <a:spcBef>
                <a:spcPts val="700"/>
              </a:spcBef>
              <a:buSzPct val="100000"/>
              <a:buFont typeface="Arial"/>
              <a:buChar char="–"/>
              <a:defRPr sz="3400"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1009650" indent="-323850" defTabSz="975360">
              <a:spcBef>
                <a:spcPts val="700"/>
              </a:spcBef>
              <a:buSzPct val="100000"/>
              <a:buFont typeface="Arial"/>
              <a:defRPr sz="3400"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1417318" indent="-388618" defTabSz="975360">
              <a:spcBef>
                <a:spcPts val="700"/>
              </a:spcBef>
              <a:buSzPct val="100000"/>
              <a:buFont typeface="Arial"/>
              <a:buChar char="–"/>
              <a:defRPr sz="3400"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1760220" indent="-388619" defTabSz="975360">
              <a:spcBef>
                <a:spcPts val="700"/>
              </a:spcBef>
              <a:buSzPct val="100000"/>
              <a:buFont typeface="Arial"/>
              <a:buChar char="»"/>
              <a:defRPr sz="3400"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46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9320106" y="9040146"/>
            <a:ext cx="481777" cy="498346"/>
          </a:xfrm>
          <a:prstGeom prst="rect">
            <a:avLst/>
          </a:prstGeom>
        </p:spPr>
        <p:txBody>
          <a:bodyPr lIns="65022" tIns="65022" rIns="65022" bIns="65022"/>
          <a:lstStyle>
            <a:lvl1pPr algn="l" defTabSz="130048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大標題文字"/>
          <p:cNvSpPr txBox="1">
            <a:spLocks noGrp="1"/>
          </p:cNvSpPr>
          <p:nvPr>
            <p:ph type="title"/>
          </p:nvPr>
        </p:nvSpPr>
        <p:spPr>
          <a:xfrm>
            <a:off x="-1" y="23861"/>
            <a:ext cx="13004802" cy="1521088"/>
          </a:xfrm>
          <a:prstGeom prst="rect">
            <a:avLst/>
          </a:prstGeom>
        </p:spPr>
        <p:txBody>
          <a:bodyPr lIns="65022" tIns="65022" rIns="65022" bIns="65022"/>
          <a:lstStyle>
            <a:lvl1pPr algn="l" defTabSz="975360">
              <a:defRPr sz="4200" b="1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大標題文字</a:t>
            </a:r>
          </a:p>
        </p:txBody>
      </p:sp>
      <p:sp>
        <p:nvSpPr>
          <p:cNvPr id="161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50239" y="2275839"/>
            <a:ext cx="11704322" cy="655147"/>
          </a:xfrm>
          <a:prstGeom prst="rect">
            <a:avLst/>
          </a:prstGeom>
        </p:spPr>
        <p:txBody>
          <a:bodyPr lIns="65022" tIns="65022" rIns="65022" bIns="65022"/>
          <a:lstStyle>
            <a:lvl1pPr marL="0" indent="0" defTabSz="975360">
              <a:spcBef>
                <a:spcPts val="400"/>
              </a:spcBef>
              <a:buSzTx/>
              <a:buNone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547006" indent="-204106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876300" indent="-190500" defTabSz="975360">
              <a:spcBef>
                <a:spcPts val="400"/>
              </a:spcBef>
              <a:buSzPct val="100000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1257300" indent="-228600" defTabSz="975360">
              <a:spcBef>
                <a:spcPts val="400"/>
              </a:spcBef>
              <a:buSzPct val="100000"/>
              <a:buChar char="–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1600200" indent="-228600" defTabSz="975360">
              <a:spcBef>
                <a:spcPts val="400"/>
              </a:spcBef>
              <a:buSzPct val="100000"/>
              <a:buChar char="»"/>
              <a:defRPr sz="2000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62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12042300" y="9145868"/>
            <a:ext cx="312262" cy="3078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 sz="12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951341" y="8854470"/>
            <a:ext cx="368766" cy="371346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1300480">
              <a:defRPr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9" r:id="rId20"/>
    <p:sldLayoutId id="2147483670" r:id="rId2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1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18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media/image31.jpeg" Type="http://schemas.openxmlformats.org/officeDocument/2006/relationships/image"/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18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8" Target="../media/image38.jpeg" Type="http://schemas.openxmlformats.org/officeDocument/2006/relationships/image"/><Relationship Id="rId13" Target="../media/image43.jpeg" Type="http://schemas.openxmlformats.org/officeDocument/2006/relationships/image"/><Relationship Id="rId3" Target="../media/image33.jpeg" Type="http://schemas.openxmlformats.org/officeDocument/2006/relationships/image"/><Relationship Id="rId7" Target="../media/image37.jpeg" Type="http://schemas.openxmlformats.org/officeDocument/2006/relationships/image"/><Relationship Id="rId12" Target="../media/image42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19.xml" Type="http://schemas.openxmlformats.org/officeDocument/2006/relationships/slideLayout"/><Relationship Id="rId6" Target="../media/image36.jpeg" Type="http://schemas.openxmlformats.org/officeDocument/2006/relationships/image"/><Relationship Id="rId11" Target="../media/image41.jpeg" Type="http://schemas.openxmlformats.org/officeDocument/2006/relationships/image"/><Relationship Id="rId5" Target="../media/image35.jpeg" Type="http://schemas.openxmlformats.org/officeDocument/2006/relationships/image"/><Relationship Id="rId10" Target="../media/image40.jpeg" Type="http://schemas.openxmlformats.org/officeDocument/2006/relationships/image"/><Relationship Id="rId4" Target="../media/image34.jpeg" Type="http://schemas.openxmlformats.org/officeDocument/2006/relationships/image"/><Relationship Id="rId9" Target="../media/image39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44.jpeg" Type="http://schemas.openxmlformats.org/officeDocument/2006/relationships/image"/><Relationship Id="rId1" Target="../slideLayouts/slideLayout19.xml" Type="http://schemas.openxmlformats.org/officeDocument/2006/relationships/slideLayout"/><Relationship Id="rId6" Target="../media/image48.jpeg" Type="http://schemas.openxmlformats.org/officeDocument/2006/relationships/image"/><Relationship Id="rId5" Target="../media/image47.jpeg" Type="http://schemas.openxmlformats.org/officeDocument/2006/relationships/image"/><Relationship Id="rId4" Target="../media/image46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49.jpeg" Type="http://schemas.openxmlformats.org/officeDocument/2006/relationships/image"/><Relationship Id="rId2" Target="https://upload.wikimedia.org/wikipedia/commons/thumb/4/48/The_Calling_of_Saint_Matthew-Caravaggo_(1599-1600).jpg/1051px-The_Calling_of_Saint_Matthew-Caravaggo_(1599-1600).jpg" TargetMode="External" Type="http://schemas.openxmlformats.org/officeDocument/2006/relationships/hyperlink"/><Relationship Id="rId1" Target="../slideLayouts/slideLayout19.xml" Type="http://schemas.openxmlformats.org/officeDocument/2006/relationships/slideLayout"/><Relationship Id="rId5" Target="../media/image51.png" Type="http://schemas.openxmlformats.org/officeDocument/2006/relationships/image"/><Relationship Id="rId4" Target="../media/image50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19.xml" Type="http://schemas.openxmlformats.org/officeDocument/2006/relationships/slideLayout"/><Relationship Id="rId5" Target="../media/image55.pn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57.png" Type="http://schemas.openxmlformats.org/officeDocument/2006/relationships/image"/><Relationship Id="rId2" Target="../media/image56.png" Type="http://schemas.openxmlformats.org/officeDocument/2006/relationships/image"/><Relationship Id="rId1" Target="../slideLayouts/slideLayout19.xml" Type="http://schemas.openxmlformats.org/officeDocument/2006/relationships/slideLayout"/><Relationship Id="rId6" Target="../media/image60.png" Type="http://schemas.openxmlformats.org/officeDocument/2006/relationships/image"/><Relationship Id="rId5" Target="../media/image59.jpeg" Type="http://schemas.openxmlformats.org/officeDocument/2006/relationships/image"/><Relationship Id="rId4" Target="../media/image58.pn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 ?><Relationships xmlns="http://schemas.openxmlformats.org/package/2006/relationships"><Relationship Id="rId3" Target="../media/image63.png" Type="http://schemas.openxmlformats.org/officeDocument/2006/relationships/image"/><Relationship Id="rId2" Target="../media/image62.jpeg" Type="http://schemas.openxmlformats.org/officeDocument/2006/relationships/image"/><Relationship Id="rId1" Target="../slideLayouts/slideLayout1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0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7" Target="../media/image69.jpeg" Type="http://schemas.openxmlformats.org/officeDocument/2006/relationships/image"/><Relationship Id="rId2" Target="../media/image64.png" Type="http://schemas.openxmlformats.org/officeDocument/2006/relationships/image"/><Relationship Id="rId1" Target="../slideLayouts/slideLayout19.xml" Type="http://schemas.openxmlformats.org/officeDocument/2006/relationships/slideLayout"/><Relationship Id="rId6" Target="../media/image68.jpeg" Type="http://schemas.openxmlformats.org/officeDocument/2006/relationships/image"/><Relationship Id="rId5" Target="../media/image67.jpeg" Type="http://schemas.openxmlformats.org/officeDocument/2006/relationships/image"/><Relationship Id="rId4" Target="../media/image66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8" Target="../media/image76.jpeg" Type="http://schemas.openxmlformats.org/officeDocument/2006/relationships/image"/><Relationship Id="rId13" Target="../media/image81.jpeg" Type="http://schemas.openxmlformats.org/officeDocument/2006/relationships/image"/><Relationship Id="rId3" Target="../media/image71.jpeg" Type="http://schemas.openxmlformats.org/officeDocument/2006/relationships/image"/><Relationship Id="rId7" Target="../media/image75.jpeg" Type="http://schemas.openxmlformats.org/officeDocument/2006/relationships/image"/><Relationship Id="rId12" Target="../media/image80.jpeg" Type="http://schemas.openxmlformats.org/officeDocument/2006/relationships/image"/><Relationship Id="rId2" Target="../media/image70.jpeg" Type="http://schemas.openxmlformats.org/officeDocument/2006/relationships/image"/><Relationship Id="rId1" Target="../slideLayouts/slideLayout19.xml" Type="http://schemas.openxmlformats.org/officeDocument/2006/relationships/slideLayout"/><Relationship Id="rId6" Target="../media/image74.jpeg" Type="http://schemas.openxmlformats.org/officeDocument/2006/relationships/image"/><Relationship Id="rId11" Target="../media/image79.png" Type="http://schemas.openxmlformats.org/officeDocument/2006/relationships/image"/><Relationship Id="rId5" Target="../media/image73.jpeg" Type="http://schemas.openxmlformats.org/officeDocument/2006/relationships/image"/><Relationship Id="rId10" Target="../media/image78.jpeg" Type="http://schemas.openxmlformats.org/officeDocument/2006/relationships/image"/><Relationship Id="rId4" Target="../media/image72.jpeg" Type="http://schemas.openxmlformats.org/officeDocument/2006/relationships/image"/><Relationship Id="rId9" Target="../media/image77.jpeg" Type="http://schemas.openxmlformats.org/officeDocument/2006/relationships/image"/><Relationship Id="rId14" Target="../media/image82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2" Target="../media/image83.jpeg" Type="http://schemas.openxmlformats.org/officeDocument/2006/relationships/image"/><Relationship Id="rId1" Target="../slideLayouts/slideLayout17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86.jpeg" Type="http://schemas.openxmlformats.org/officeDocument/2006/relationships/image"/><Relationship Id="rId1" Target="../slideLayouts/slideLayout1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http://hyacinthe-rigaud.over-blog.com/article-louis-xiv-peint-par-rigaud-le-portrait-en-majeste-115497972.html" TargetMode="External" Type="http://schemas.openxmlformats.org/officeDocument/2006/relationships/hyperlink"/><Relationship Id="rId2" Target="../media/image11.jpeg" Type="http://schemas.openxmlformats.org/officeDocument/2006/relationships/image"/><Relationship Id="rId1" Target="../slideLayouts/slideLayout18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18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19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6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19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Box 3"/>
          <p:cNvSpPr txBox="1"/>
          <p:nvPr/>
        </p:nvSpPr>
        <p:spPr>
          <a:xfrm>
            <a:off x="7027380" y="6667363"/>
            <a:ext cx="5618483" cy="931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/>
          <a:p>
            <a:pPr algn="r" defTabSz="1300480">
              <a:defRPr>
                <a:solidFill>
                  <a:srgbClr val="404040"/>
                </a:solidFill>
                <a:latin typeface="Adobe 繁黑體 Std B"/>
                <a:ea typeface="Adobe 繁黑體 Std B"/>
                <a:cs typeface="Adobe 繁黑體 Std B"/>
                <a:sym typeface="Adobe 繁黑體 Std B"/>
              </a:defRPr>
            </a:pPr>
            <a:r>
              <a:rPr dirty="0" err="1"/>
              <a:t>基隆市</a:t>
            </a:r>
            <a:r>
              <a:rPr dirty="0"/>
              <a:t>  </a:t>
            </a:r>
            <a:r>
              <a:rPr dirty="0" err="1"/>
              <a:t>正濱國小</a:t>
            </a:r>
            <a:endParaRPr dirty="0"/>
          </a:p>
          <a:p>
            <a:pPr algn="r" defTabSz="1300480">
              <a:defRPr sz="2800">
                <a:solidFill>
                  <a:srgbClr val="404040"/>
                </a:solidFill>
                <a:latin typeface="Adobe 繁黑體 Std B"/>
                <a:ea typeface="Adobe 繁黑體 Std B"/>
                <a:cs typeface="Adobe 繁黑體 Std B"/>
                <a:sym typeface="Adobe 繁黑體 Std B"/>
              </a:defRPr>
            </a:pPr>
            <a:r>
              <a:rPr dirty="0" err="1"/>
              <a:t>吳愷翎老師</a:t>
            </a:r>
            <a:endParaRPr dirty="0"/>
          </a:p>
        </p:txBody>
      </p:sp>
      <p:sp>
        <p:nvSpPr>
          <p:cNvPr id="202" name="TextBox 1"/>
          <p:cNvSpPr txBox="1"/>
          <p:nvPr/>
        </p:nvSpPr>
        <p:spPr>
          <a:xfrm>
            <a:off x="7493791" y="4875149"/>
            <a:ext cx="5152071" cy="879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>
            <a:lvl1pPr algn="r" defTabSz="1300480">
              <a:defRPr sz="4200">
                <a:solidFill>
                  <a:srgbClr val="404040"/>
                </a:solidFill>
                <a:latin typeface="Adobe 繁黑體 Std B"/>
                <a:ea typeface="Adobe 繁黑體 Std B"/>
                <a:cs typeface="Adobe 繁黑體 Std B"/>
                <a:sym typeface="Adobe 繁黑體 Std B"/>
              </a:defRPr>
            </a:lvl1pPr>
          </a:lstStyle>
          <a:p>
            <a:r>
              <a:t>我是小小服裝設計師</a:t>
            </a:r>
          </a:p>
        </p:txBody>
      </p:sp>
      <p:sp>
        <p:nvSpPr>
          <p:cNvPr id="203" name="TextBox 6"/>
          <p:cNvSpPr txBox="1"/>
          <p:nvPr/>
        </p:nvSpPr>
        <p:spPr>
          <a:xfrm>
            <a:off x="3507702" y="9490963"/>
            <a:ext cx="9432076" cy="31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>
            <a:lvl1pPr algn="r" defTabSz="1300480">
              <a:defRPr sz="1200" b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KEELUNG JENBIN ELEVENTORY SCHOOL 2</a:t>
            </a:r>
            <a:r>
              <a:rPr lang="en-US" altLang="zh-TW" dirty="0"/>
              <a:t>020</a:t>
            </a:r>
            <a:endParaRPr dirty="0"/>
          </a:p>
        </p:txBody>
      </p:sp>
      <p:grpSp>
        <p:nvGrpSpPr>
          <p:cNvPr id="206" name="Rounded Rectangle 8"/>
          <p:cNvGrpSpPr/>
          <p:nvPr/>
        </p:nvGrpSpPr>
        <p:grpSpPr>
          <a:xfrm>
            <a:off x="1995669" y="3789679"/>
            <a:ext cx="2699400" cy="2662451"/>
            <a:chOff x="0" y="0"/>
            <a:chExt cx="2699399" cy="2662450"/>
          </a:xfrm>
        </p:grpSpPr>
        <p:sp>
          <p:nvSpPr>
            <p:cNvPr id="204" name="圓角矩形"/>
            <p:cNvSpPr/>
            <p:nvPr/>
          </p:nvSpPr>
          <p:spPr>
            <a:xfrm>
              <a:off x="0" y="-1"/>
              <a:ext cx="2699400" cy="266245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769537"/>
                </a:gs>
                <a:gs pos="80000">
                  <a:srgbClr val="9BC348"/>
                </a:gs>
                <a:gs pos="100000">
                  <a:srgbClr val="9CC646"/>
                </a:gs>
              </a:gsLst>
              <a:lin ang="16200000" scaled="0"/>
            </a:gradFill>
            <a:ln w="12700" cap="flat">
              <a:solidFill>
                <a:srgbClr val="98B955"/>
              </a:solidFill>
              <a:prstDash val="solid"/>
              <a:round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1300480">
                <a:defRPr sz="2800">
                  <a:solidFill>
                    <a:srgbClr val="4F6228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Adobe 繁黑體 Std B"/>
                  <a:ea typeface="Adobe 繁黑體 Std B"/>
                  <a:cs typeface="Adobe 繁黑體 Std B"/>
                  <a:sym typeface="Adobe 繁黑體 Std B"/>
                </a:defRPr>
              </a:pPr>
              <a:endParaRPr/>
            </a:p>
          </p:txBody>
        </p:sp>
        <p:sp>
          <p:nvSpPr>
            <p:cNvPr id="205" name="從名畫…"/>
            <p:cNvSpPr txBox="1"/>
            <p:nvPr/>
          </p:nvSpPr>
          <p:spPr>
            <a:xfrm>
              <a:off x="454925" y="593101"/>
              <a:ext cx="1789547" cy="14762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/>
            <a:p>
              <a:pPr defTabSz="1300480">
                <a:defRPr sz="3800" b="0">
                  <a:solidFill>
                    <a:srgbClr val="EBEBEB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HanziPen TC Bold"/>
                  <a:ea typeface="HanziPen TC Bold"/>
                  <a:cs typeface="HanziPen TC Bold"/>
                  <a:sym typeface="HanziPen TC Bold"/>
                </a:defRPr>
              </a:pPr>
              <a:r>
                <a:t>從名畫</a:t>
              </a:r>
            </a:p>
            <a:p>
              <a:pPr defTabSz="1300480">
                <a:defRPr sz="3800" b="0">
                  <a:solidFill>
                    <a:srgbClr val="EBEBEB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HanziPen TC Bold"/>
                  <a:ea typeface="HanziPen TC Bold"/>
                  <a:cs typeface="HanziPen TC Bold"/>
                  <a:sym typeface="HanziPen TC Bold"/>
                </a:defRPr>
              </a:pPr>
              <a:r>
                <a:t>找靈感</a:t>
              </a:r>
            </a:p>
          </p:txBody>
        </p:sp>
      </p:grpSp>
      <p:pic>
        <p:nvPicPr>
          <p:cNvPr id="207" name="圖片 1" descr="圖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03803">
            <a:off x="10185618" y="1723269"/>
            <a:ext cx="2131517" cy="2411682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巴洛克很時尚"/>
          <p:cNvSpPr txBox="1"/>
          <p:nvPr/>
        </p:nvSpPr>
        <p:spPr>
          <a:xfrm>
            <a:off x="9448170" y="5823579"/>
            <a:ext cx="3096769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300480">
              <a:defRPr sz="3800" b="0">
                <a:solidFill>
                  <a:srgbClr val="EBAA2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HanziPen TC Bold"/>
                <a:ea typeface="HanziPen TC Bold"/>
                <a:cs typeface="HanziPen TC Bold"/>
                <a:sym typeface="HanziPen TC Bold"/>
              </a:defRPr>
            </a:lvl1pPr>
          </a:lstStyle>
          <a:p>
            <a:r>
              <a:t>巴洛克很時尚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0590" y="1318365"/>
            <a:ext cx="4610625" cy="6589003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形狀"/>
          <p:cNvSpPr/>
          <p:nvPr/>
        </p:nvSpPr>
        <p:spPr>
          <a:xfrm>
            <a:off x="645531" y="252417"/>
            <a:ext cx="6020744" cy="8715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9" extrusionOk="0">
                <a:moveTo>
                  <a:pt x="2365" y="3"/>
                </a:moveTo>
                <a:cubicBezTo>
                  <a:pt x="2302" y="-1"/>
                  <a:pt x="2238" y="3"/>
                  <a:pt x="2176" y="26"/>
                </a:cubicBezTo>
                <a:cubicBezTo>
                  <a:pt x="1930" y="117"/>
                  <a:pt x="1889" y="290"/>
                  <a:pt x="1719" y="301"/>
                </a:cubicBezTo>
                <a:cubicBezTo>
                  <a:pt x="1549" y="312"/>
                  <a:pt x="1269" y="39"/>
                  <a:pt x="895" y="39"/>
                </a:cubicBezTo>
                <a:cubicBezTo>
                  <a:pt x="521" y="39"/>
                  <a:pt x="148" y="143"/>
                  <a:pt x="148" y="143"/>
                </a:cubicBezTo>
                <a:cubicBezTo>
                  <a:pt x="148" y="143"/>
                  <a:pt x="39" y="513"/>
                  <a:pt x="39" y="887"/>
                </a:cubicBezTo>
                <a:cubicBezTo>
                  <a:pt x="39" y="1261"/>
                  <a:pt x="312" y="1543"/>
                  <a:pt x="301" y="1713"/>
                </a:cubicBezTo>
                <a:cubicBezTo>
                  <a:pt x="290" y="1883"/>
                  <a:pt x="117" y="1924"/>
                  <a:pt x="26" y="2170"/>
                </a:cubicBezTo>
                <a:cubicBezTo>
                  <a:pt x="-65" y="2417"/>
                  <a:pt x="116" y="2716"/>
                  <a:pt x="116" y="2716"/>
                </a:cubicBezTo>
                <a:cubicBezTo>
                  <a:pt x="116" y="2716"/>
                  <a:pt x="362" y="2567"/>
                  <a:pt x="358" y="2788"/>
                </a:cubicBezTo>
                <a:cubicBezTo>
                  <a:pt x="354" y="3009"/>
                  <a:pt x="116" y="2870"/>
                  <a:pt x="116" y="2870"/>
                </a:cubicBezTo>
                <a:cubicBezTo>
                  <a:pt x="116" y="2870"/>
                  <a:pt x="-63" y="3091"/>
                  <a:pt x="39" y="3380"/>
                </a:cubicBezTo>
                <a:cubicBezTo>
                  <a:pt x="141" y="3669"/>
                  <a:pt x="532" y="3941"/>
                  <a:pt x="311" y="4111"/>
                </a:cubicBezTo>
                <a:cubicBezTo>
                  <a:pt x="90" y="4281"/>
                  <a:pt x="40" y="4724"/>
                  <a:pt x="176" y="4979"/>
                </a:cubicBezTo>
                <a:cubicBezTo>
                  <a:pt x="422" y="4745"/>
                  <a:pt x="617" y="4960"/>
                  <a:pt x="617" y="5488"/>
                </a:cubicBezTo>
                <a:cubicBezTo>
                  <a:pt x="617" y="6015"/>
                  <a:pt x="176" y="7138"/>
                  <a:pt x="176" y="8583"/>
                </a:cubicBezTo>
                <a:cubicBezTo>
                  <a:pt x="176" y="9581"/>
                  <a:pt x="386" y="10264"/>
                  <a:pt x="516" y="10736"/>
                </a:cubicBezTo>
                <a:cubicBezTo>
                  <a:pt x="386" y="11208"/>
                  <a:pt x="176" y="11889"/>
                  <a:pt x="176" y="12887"/>
                </a:cubicBezTo>
                <a:cubicBezTo>
                  <a:pt x="176" y="14332"/>
                  <a:pt x="617" y="15455"/>
                  <a:pt x="617" y="15982"/>
                </a:cubicBezTo>
                <a:cubicBezTo>
                  <a:pt x="617" y="16510"/>
                  <a:pt x="422" y="16727"/>
                  <a:pt x="176" y="16493"/>
                </a:cubicBezTo>
                <a:cubicBezTo>
                  <a:pt x="40" y="16748"/>
                  <a:pt x="90" y="17191"/>
                  <a:pt x="311" y="17361"/>
                </a:cubicBezTo>
                <a:cubicBezTo>
                  <a:pt x="532" y="17531"/>
                  <a:pt x="141" y="17802"/>
                  <a:pt x="39" y="18092"/>
                </a:cubicBezTo>
                <a:cubicBezTo>
                  <a:pt x="-63" y="18381"/>
                  <a:pt x="116" y="18602"/>
                  <a:pt x="116" y="18602"/>
                </a:cubicBezTo>
                <a:cubicBezTo>
                  <a:pt x="116" y="18602"/>
                  <a:pt x="354" y="18461"/>
                  <a:pt x="358" y="18682"/>
                </a:cubicBezTo>
                <a:cubicBezTo>
                  <a:pt x="362" y="18903"/>
                  <a:pt x="116" y="18754"/>
                  <a:pt x="116" y="18754"/>
                </a:cubicBezTo>
                <a:cubicBezTo>
                  <a:pt x="116" y="18754"/>
                  <a:pt x="-65" y="19053"/>
                  <a:pt x="26" y="19300"/>
                </a:cubicBezTo>
                <a:cubicBezTo>
                  <a:pt x="117" y="19546"/>
                  <a:pt x="290" y="19588"/>
                  <a:pt x="301" y="19759"/>
                </a:cubicBezTo>
                <a:cubicBezTo>
                  <a:pt x="312" y="19929"/>
                  <a:pt x="39" y="20209"/>
                  <a:pt x="39" y="20583"/>
                </a:cubicBezTo>
                <a:cubicBezTo>
                  <a:pt x="39" y="20957"/>
                  <a:pt x="148" y="21327"/>
                  <a:pt x="148" y="21327"/>
                </a:cubicBezTo>
                <a:cubicBezTo>
                  <a:pt x="148" y="21327"/>
                  <a:pt x="521" y="21431"/>
                  <a:pt x="895" y="21431"/>
                </a:cubicBezTo>
                <a:cubicBezTo>
                  <a:pt x="1269" y="21431"/>
                  <a:pt x="1549" y="21159"/>
                  <a:pt x="1719" y="21170"/>
                </a:cubicBezTo>
                <a:cubicBezTo>
                  <a:pt x="1889" y="21181"/>
                  <a:pt x="1930" y="21353"/>
                  <a:pt x="2176" y="21444"/>
                </a:cubicBezTo>
                <a:cubicBezTo>
                  <a:pt x="2423" y="21535"/>
                  <a:pt x="2720" y="21354"/>
                  <a:pt x="2720" y="21354"/>
                </a:cubicBezTo>
                <a:cubicBezTo>
                  <a:pt x="2720" y="21354"/>
                  <a:pt x="2573" y="21108"/>
                  <a:pt x="2794" y="21112"/>
                </a:cubicBezTo>
                <a:cubicBezTo>
                  <a:pt x="3015" y="21116"/>
                  <a:pt x="2874" y="21354"/>
                  <a:pt x="2874" y="21354"/>
                </a:cubicBezTo>
                <a:cubicBezTo>
                  <a:pt x="2874" y="21354"/>
                  <a:pt x="3094" y="21533"/>
                  <a:pt x="3383" y="21431"/>
                </a:cubicBezTo>
                <a:cubicBezTo>
                  <a:pt x="3671" y="21329"/>
                  <a:pt x="3943" y="20937"/>
                  <a:pt x="4113" y="21159"/>
                </a:cubicBezTo>
                <a:cubicBezTo>
                  <a:pt x="4283" y="21380"/>
                  <a:pt x="4724" y="21431"/>
                  <a:pt x="4979" y="21295"/>
                </a:cubicBezTo>
                <a:cubicBezTo>
                  <a:pt x="4746" y="21049"/>
                  <a:pt x="4963" y="20853"/>
                  <a:pt x="5490" y="20853"/>
                </a:cubicBezTo>
                <a:cubicBezTo>
                  <a:pt x="6016" y="20853"/>
                  <a:pt x="7137" y="21295"/>
                  <a:pt x="8581" y="21295"/>
                </a:cubicBezTo>
                <a:cubicBezTo>
                  <a:pt x="9581" y="21295"/>
                  <a:pt x="10263" y="21082"/>
                  <a:pt x="10735" y="20952"/>
                </a:cubicBezTo>
                <a:cubicBezTo>
                  <a:pt x="11207" y="21082"/>
                  <a:pt x="11889" y="21295"/>
                  <a:pt x="12889" y="21295"/>
                </a:cubicBezTo>
                <a:cubicBezTo>
                  <a:pt x="14333" y="21295"/>
                  <a:pt x="15454" y="20853"/>
                  <a:pt x="15980" y="20853"/>
                </a:cubicBezTo>
                <a:cubicBezTo>
                  <a:pt x="16507" y="20853"/>
                  <a:pt x="16723" y="21049"/>
                  <a:pt x="16489" y="21295"/>
                </a:cubicBezTo>
                <a:cubicBezTo>
                  <a:pt x="16744" y="21432"/>
                  <a:pt x="17187" y="21380"/>
                  <a:pt x="17357" y="21159"/>
                </a:cubicBezTo>
                <a:cubicBezTo>
                  <a:pt x="17527" y="20937"/>
                  <a:pt x="17797" y="21329"/>
                  <a:pt x="18086" y="21431"/>
                </a:cubicBezTo>
                <a:cubicBezTo>
                  <a:pt x="18374" y="21533"/>
                  <a:pt x="18596" y="21354"/>
                  <a:pt x="18596" y="21354"/>
                </a:cubicBezTo>
                <a:cubicBezTo>
                  <a:pt x="18596" y="21354"/>
                  <a:pt x="18455" y="21116"/>
                  <a:pt x="18676" y="21112"/>
                </a:cubicBezTo>
                <a:cubicBezTo>
                  <a:pt x="18897" y="21108"/>
                  <a:pt x="18748" y="21354"/>
                  <a:pt x="18748" y="21354"/>
                </a:cubicBezTo>
                <a:cubicBezTo>
                  <a:pt x="18748" y="21354"/>
                  <a:pt x="19047" y="21535"/>
                  <a:pt x="19294" y="21444"/>
                </a:cubicBezTo>
                <a:cubicBezTo>
                  <a:pt x="19540" y="21353"/>
                  <a:pt x="19581" y="21181"/>
                  <a:pt x="19751" y="21170"/>
                </a:cubicBezTo>
                <a:cubicBezTo>
                  <a:pt x="19921" y="21159"/>
                  <a:pt x="20201" y="21431"/>
                  <a:pt x="20575" y="21431"/>
                </a:cubicBezTo>
                <a:cubicBezTo>
                  <a:pt x="20949" y="21431"/>
                  <a:pt x="21321" y="21327"/>
                  <a:pt x="21321" y="21327"/>
                </a:cubicBezTo>
                <a:cubicBezTo>
                  <a:pt x="21321" y="21327"/>
                  <a:pt x="21429" y="20957"/>
                  <a:pt x="21429" y="20583"/>
                </a:cubicBezTo>
                <a:cubicBezTo>
                  <a:pt x="21429" y="20209"/>
                  <a:pt x="21158" y="19929"/>
                  <a:pt x="21169" y="19759"/>
                </a:cubicBezTo>
                <a:cubicBezTo>
                  <a:pt x="21180" y="19588"/>
                  <a:pt x="21353" y="19546"/>
                  <a:pt x="21444" y="19300"/>
                </a:cubicBezTo>
                <a:cubicBezTo>
                  <a:pt x="21535" y="19053"/>
                  <a:pt x="21354" y="18754"/>
                  <a:pt x="21354" y="18754"/>
                </a:cubicBezTo>
                <a:cubicBezTo>
                  <a:pt x="21354" y="18754"/>
                  <a:pt x="21108" y="18903"/>
                  <a:pt x="21112" y="18682"/>
                </a:cubicBezTo>
                <a:cubicBezTo>
                  <a:pt x="21116" y="18461"/>
                  <a:pt x="21354" y="18602"/>
                  <a:pt x="21354" y="18602"/>
                </a:cubicBezTo>
                <a:cubicBezTo>
                  <a:pt x="21354" y="18602"/>
                  <a:pt x="21531" y="18381"/>
                  <a:pt x="21429" y="18092"/>
                </a:cubicBezTo>
                <a:cubicBezTo>
                  <a:pt x="21327" y="17802"/>
                  <a:pt x="20938" y="17531"/>
                  <a:pt x="21159" y="17361"/>
                </a:cubicBezTo>
                <a:cubicBezTo>
                  <a:pt x="21380" y="17191"/>
                  <a:pt x="21430" y="16748"/>
                  <a:pt x="21294" y="16493"/>
                </a:cubicBezTo>
                <a:cubicBezTo>
                  <a:pt x="21048" y="16727"/>
                  <a:pt x="20852" y="16510"/>
                  <a:pt x="20852" y="15982"/>
                </a:cubicBezTo>
                <a:cubicBezTo>
                  <a:pt x="20852" y="15455"/>
                  <a:pt x="21294" y="14332"/>
                  <a:pt x="21294" y="12887"/>
                </a:cubicBezTo>
                <a:cubicBezTo>
                  <a:pt x="21294" y="11889"/>
                  <a:pt x="21084" y="11208"/>
                  <a:pt x="20954" y="10736"/>
                </a:cubicBezTo>
                <a:cubicBezTo>
                  <a:pt x="21084" y="10264"/>
                  <a:pt x="21294" y="9581"/>
                  <a:pt x="21294" y="8583"/>
                </a:cubicBezTo>
                <a:cubicBezTo>
                  <a:pt x="21294" y="7138"/>
                  <a:pt x="20852" y="6015"/>
                  <a:pt x="20852" y="5488"/>
                </a:cubicBezTo>
                <a:cubicBezTo>
                  <a:pt x="20852" y="4960"/>
                  <a:pt x="21048" y="4745"/>
                  <a:pt x="21294" y="4979"/>
                </a:cubicBezTo>
                <a:cubicBezTo>
                  <a:pt x="21430" y="4724"/>
                  <a:pt x="21380" y="4281"/>
                  <a:pt x="21159" y="4111"/>
                </a:cubicBezTo>
                <a:cubicBezTo>
                  <a:pt x="20938" y="3941"/>
                  <a:pt x="21327" y="3669"/>
                  <a:pt x="21429" y="3380"/>
                </a:cubicBezTo>
                <a:cubicBezTo>
                  <a:pt x="21531" y="3091"/>
                  <a:pt x="21354" y="2870"/>
                  <a:pt x="21354" y="2870"/>
                </a:cubicBezTo>
                <a:cubicBezTo>
                  <a:pt x="21354" y="2870"/>
                  <a:pt x="21116" y="3009"/>
                  <a:pt x="21112" y="2788"/>
                </a:cubicBezTo>
                <a:cubicBezTo>
                  <a:pt x="21108" y="2567"/>
                  <a:pt x="21354" y="2716"/>
                  <a:pt x="21354" y="2716"/>
                </a:cubicBezTo>
                <a:cubicBezTo>
                  <a:pt x="21354" y="2716"/>
                  <a:pt x="21535" y="2417"/>
                  <a:pt x="21444" y="2170"/>
                </a:cubicBezTo>
                <a:cubicBezTo>
                  <a:pt x="21353" y="1924"/>
                  <a:pt x="21180" y="1883"/>
                  <a:pt x="21169" y="1713"/>
                </a:cubicBezTo>
                <a:cubicBezTo>
                  <a:pt x="21158" y="1543"/>
                  <a:pt x="21429" y="1261"/>
                  <a:pt x="21429" y="887"/>
                </a:cubicBezTo>
                <a:cubicBezTo>
                  <a:pt x="21429" y="513"/>
                  <a:pt x="21321" y="143"/>
                  <a:pt x="21321" y="143"/>
                </a:cubicBezTo>
                <a:cubicBezTo>
                  <a:pt x="21321" y="143"/>
                  <a:pt x="20949" y="39"/>
                  <a:pt x="20575" y="39"/>
                </a:cubicBezTo>
                <a:cubicBezTo>
                  <a:pt x="20201" y="39"/>
                  <a:pt x="19921" y="312"/>
                  <a:pt x="19751" y="301"/>
                </a:cubicBezTo>
                <a:cubicBezTo>
                  <a:pt x="19581" y="290"/>
                  <a:pt x="19540" y="117"/>
                  <a:pt x="19294" y="26"/>
                </a:cubicBezTo>
                <a:cubicBezTo>
                  <a:pt x="19047" y="-65"/>
                  <a:pt x="18748" y="116"/>
                  <a:pt x="18748" y="116"/>
                </a:cubicBezTo>
                <a:cubicBezTo>
                  <a:pt x="18748" y="116"/>
                  <a:pt x="18897" y="362"/>
                  <a:pt x="18676" y="358"/>
                </a:cubicBezTo>
                <a:cubicBezTo>
                  <a:pt x="18455" y="354"/>
                  <a:pt x="18596" y="116"/>
                  <a:pt x="18596" y="116"/>
                </a:cubicBezTo>
                <a:cubicBezTo>
                  <a:pt x="18596" y="116"/>
                  <a:pt x="18374" y="-63"/>
                  <a:pt x="18086" y="39"/>
                </a:cubicBezTo>
                <a:cubicBezTo>
                  <a:pt x="17797" y="141"/>
                  <a:pt x="17527" y="533"/>
                  <a:pt x="17357" y="311"/>
                </a:cubicBezTo>
                <a:cubicBezTo>
                  <a:pt x="17187" y="90"/>
                  <a:pt x="16744" y="40"/>
                  <a:pt x="16489" y="176"/>
                </a:cubicBezTo>
                <a:cubicBezTo>
                  <a:pt x="16723" y="423"/>
                  <a:pt x="16507" y="618"/>
                  <a:pt x="15980" y="618"/>
                </a:cubicBezTo>
                <a:cubicBezTo>
                  <a:pt x="15454" y="618"/>
                  <a:pt x="14333" y="176"/>
                  <a:pt x="12889" y="176"/>
                </a:cubicBezTo>
                <a:cubicBezTo>
                  <a:pt x="11889" y="176"/>
                  <a:pt x="11207" y="388"/>
                  <a:pt x="10735" y="518"/>
                </a:cubicBezTo>
                <a:cubicBezTo>
                  <a:pt x="10263" y="388"/>
                  <a:pt x="9581" y="176"/>
                  <a:pt x="8581" y="176"/>
                </a:cubicBezTo>
                <a:cubicBezTo>
                  <a:pt x="7137" y="176"/>
                  <a:pt x="6016" y="618"/>
                  <a:pt x="5490" y="618"/>
                </a:cubicBezTo>
                <a:cubicBezTo>
                  <a:pt x="4963" y="618"/>
                  <a:pt x="4746" y="423"/>
                  <a:pt x="4979" y="176"/>
                </a:cubicBezTo>
                <a:cubicBezTo>
                  <a:pt x="4724" y="40"/>
                  <a:pt x="4283" y="90"/>
                  <a:pt x="4113" y="311"/>
                </a:cubicBezTo>
                <a:cubicBezTo>
                  <a:pt x="3943" y="533"/>
                  <a:pt x="3671" y="141"/>
                  <a:pt x="3383" y="39"/>
                </a:cubicBezTo>
                <a:cubicBezTo>
                  <a:pt x="3094" y="-63"/>
                  <a:pt x="2874" y="116"/>
                  <a:pt x="2874" y="116"/>
                </a:cubicBezTo>
                <a:cubicBezTo>
                  <a:pt x="2874" y="116"/>
                  <a:pt x="3015" y="354"/>
                  <a:pt x="2794" y="358"/>
                </a:cubicBezTo>
                <a:cubicBezTo>
                  <a:pt x="2573" y="362"/>
                  <a:pt x="2720" y="116"/>
                  <a:pt x="2720" y="116"/>
                </a:cubicBezTo>
                <a:cubicBezTo>
                  <a:pt x="2720" y="116"/>
                  <a:pt x="2553" y="15"/>
                  <a:pt x="2365" y="3"/>
                </a:cubicBezTo>
                <a:close/>
                <a:moveTo>
                  <a:pt x="2665" y="2669"/>
                </a:moveTo>
                <a:lnTo>
                  <a:pt x="18803" y="2669"/>
                </a:lnTo>
                <a:lnTo>
                  <a:pt x="18803" y="8960"/>
                </a:lnTo>
                <a:lnTo>
                  <a:pt x="18803" y="12510"/>
                </a:lnTo>
                <a:lnTo>
                  <a:pt x="18803" y="18802"/>
                </a:lnTo>
                <a:lnTo>
                  <a:pt x="2665" y="18802"/>
                </a:lnTo>
                <a:lnTo>
                  <a:pt x="2665" y="12510"/>
                </a:lnTo>
                <a:lnTo>
                  <a:pt x="2665" y="2669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8C3A38"/>
            </a:solidFill>
          </a:ln>
          <a:effectLst>
            <a:outerShdw blurRad="495300" rotWithShape="0">
              <a:srgbClr val="000000">
                <a:alpha val="75000"/>
              </a:srgbClr>
            </a:outerShdw>
            <a:reflection stA="62759" endPos="40000" dir="5400000" sy="-100000" algn="bl" rotWithShape="0"/>
          </a:effectLst>
        </p:spPr>
        <p:txBody>
          <a:bodyPr lIns="65022" tIns="65022" rIns="65022" bIns="65022" anchor="ctr"/>
          <a:lstStyle/>
          <a:p>
            <a:pPr algn="l" defTabSz="1300480">
              <a:defRPr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設計師的靈感…"/>
          <p:cNvSpPr/>
          <p:nvPr/>
        </p:nvSpPr>
        <p:spPr>
          <a:xfrm>
            <a:off x="6499201" y="590032"/>
            <a:ext cx="5488094" cy="4140672"/>
          </a:xfrm>
          <a:prstGeom prst="wedgeEllipseCallout">
            <a:avLst>
              <a:gd name="adj1" fmla="val -87754"/>
              <a:gd name="adj2" fmla="val 32158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/>
          <a:p>
            <a:pPr defTabSz="1300480">
              <a:defRPr sz="4400" b="0">
                <a:latin typeface="Helvetica"/>
                <a:ea typeface="Helvetica"/>
                <a:cs typeface="Helvetica"/>
                <a:sym typeface="Helvetica"/>
              </a:defRPr>
            </a:pPr>
            <a:r>
              <a:t>設計師的靈感</a:t>
            </a:r>
          </a:p>
          <a:p>
            <a:pPr defTabSz="1300480">
              <a:defRPr sz="4400" b="0">
                <a:latin typeface="Helvetica"/>
                <a:ea typeface="Helvetica"/>
                <a:cs typeface="Helvetica"/>
                <a:sym typeface="Helvetica"/>
              </a:defRPr>
            </a:pPr>
            <a:r>
              <a:t>從名畫裡找設計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大標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7" name="內文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pic>
        <p:nvPicPr>
          <p:cNvPr id="288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32" y="2920189"/>
            <a:ext cx="3405407" cy="4542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影像" descr="影像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613" y="2935201"/>
            <a:ext cx="3430096" cy="4542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影像" descr="影像">
            <a:extLst>
              <a:ext uri="{FF2B5EF4-FFF2-40B4-BE49-F238E27FC236}">
                <a16:creationId xmlns:a16="http://schemas.microsoft.com/office/drawing/2014/main" id="{6E20AAF9-540B-4982-B51E-17EEB76A8C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503" y="5235290"/>
            <a:ext cx="3530743" cy="4201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影像" descr="影像">
            <a:extLst>
              <a:ext uri="{FF2B5EF4-FFF2-40B4-BE49-F238E27FC236}">
                <a16:creationId xmlns:a16="http://schemas.microsoft.com/office/drawing/2014/main" id="{D18AEC8C-6EBC-430C-AFCA-BBD4082744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10432" y="155289"/>
            <a:ext cx="50800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大標題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2" name="內文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303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85" y="1039091"/>
            <a:ext cx="2017377" cy="5551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影像" descr="影像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71" y="6630555"/>
            <a:ext cx="2017377" cy="27841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影像" descr="影像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964" y="7368720"/>
            <a:ext cx="2046030" cy="2046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影像" descr="影像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2381" y="1095576"/>
            <a:ext cx="1864008" cy="2798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影像" descr="影像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008" y="4039262"/>
            <a:ext cx="1827381" cy="2551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影像" descr="影像">
            <a:extLst>
              <a:ext uri="{FF2B5EF4-FFF2-40B4-BE49-F238E27FC236}">
                <a16:creationId xmlns:a16="http://schemas.microsoft.com/office/drawing/2014/main" id="{A7B770B6-0CD2-4A7B-97D2-443395B5845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297" y="2978396"/>
            <a:ext cx="3294265" cy="4252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影像" descr="影像">
            <a:extLst>
              <a:ext uri="{FF2B5EF4-FFF2-40B4-BE49-F238E27FC236}">
                <a16:creationId xmlns:a16="http://schemas.microsoft.com/office/drawing/2014/main" id="{C245ABED-ADF8-4238-8803-74F895B028A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9921" y="3008422"/>
            <a:ext cx="3271413" cy="42528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圖片 4" descr="圖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64" y="172093"/>
            <a:ext cx="2940105" cy="2940105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矩形 5"/>
          <p:cNvSpPr txBox="1"/>
          <p:nvPr/>
        </p:nvSpPr>
        <p:spPr>
          <a:xfrm>
            <a:off x="427314" y="3212235"/>
            <a:ext cx="2581146" cy="409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>
            <a:lvl1pPr algn="l" defTabSz="1300480">
              <a:defRPr sz="1600" b="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r>
              <a:t>克里姆特作品《花草農園》</a:t>
            </a:r>
          </a:p>
        </p:txBody>
      </p:sp>
      <p:pic>
        <p:nvPicPr>
          <p:cNvPr id="311" name="Picture 2" descr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41" y="3632703"/>
            <a:ext cx="2940105" cy="5219749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Valentino s Pre-Fall 2015 collection 。設計師為Celia Birtwell。"/>
          <p:cNvSpPr txBox="1"/>
          <p:nvPr/>
        </p:nvSpPr>
        <p:spPr>
          <a:xfrm>
            <a:off x="409170" y="9016135"/>
            <a:ext cx="3518137" cy="638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>
            <a:lvl1pPr algn="l">
              <a:spcBef>
                <a:spcPts val="4200"/>
              </a:spcBef>
              <a:defRPr sz="1600" b="0"/>
            </a:lvl1pPr>
          </a:lstStyle>
          <a:p>
            <a:r>
              <a:t>Valentino s Pre-Fall 2015 collection 。設計師為Celia Birtwell。</a:t>
            </a:r>
          </a:p>
        </p:txBody>
      </p:sp>
      <p:pic>
        <p:nvPicPr>
          <p:cNvPr id="313" name="影像" descr="影像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762" y="305731"/>
            <a:ext cx="4128155" cy="2741783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《春》波提切利"/>
          <p:cNvSpPr txBox="1"/>
          <p:nvPr/>
        </p:nvSpPr>
        <p:spPr>
          <a:xfrm>
            <a:off x="3616865" y="3104118"/>
            <a:ext cx="1565146" cy="409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5022" tIns="65022" rIns="65022" bIns="65022">
            <a:spAutoFit/>
          </a:bodyPr>
          <a:lstStyle>
            <a:lvl1pPr algn="l">
              <a:spcBef>
                <a:spcPts val="3200"/>
              </a:spcBef>
              <a:defRPr sz="1600" b="0"/>
            </a:lvl1pPr>
          </a:lstStyle>
          <a:p>
            <a:r>
              <a:t>《春》波提切利</a:t>
            </a:r>
          </a:p>
        </p:txBody>
      </p:sp>
      <p:pic>
        <p:nvPicPr>
          <p:cNvPr id="315" name="影像" descr="影像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7340" y="3570167"/>
            <a:ext cx="4014999" cy="2483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影像" descr="影像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865" y="6693934"/>
            <a:ext cx="1565146" cy="234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影像" descr="影像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294" y="6693934"/>
            <a:ext cx="1565146" cy="234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8" name="影像" descr="影像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854" y="6693934"/>
            <a:ext cx="1565146" cy="2346573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Valentino 2015年Pre-Fall系列則以波提切利的《春(La Primavera)》為藍本"/>
          <p:cNvSpPr txBox="1"/>
          <p:nvPr/>
        </p:nvSpPr>
        <p:spPr>
          <a:xfrm>
            <a:off x="3530134" y="6092015"/>
            <a:ext cx="4128155" cy="563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1300" b="0"/>
            </a:lvl1pPr>
          </a:lstStyle>
          <a:p>
            <a:r>
              <a:t>Valentino 2015年Pre-Fall系列則以波提切利的《春(La Primavera)》為藍本</a:t>
            </a:r>
          </a:p>
        </p:txBody>
      </p:sp>
      <p:pic>
        <p:nvPicPr>
          <p:cNvPr id="320" name="Picture 2" descr="Picture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5410" y="362371"/>
            <a:ext cx="4765803" cy="2628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圖片 5" descr="圖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200" y="3515574"/>
            <a:ext cx="1772557" cy="2432552"/>
          </a:xfrm>
          <a:prstGeom prst="rect">
            <a:avLst/>
          </a:prstGeom>
          <a:ln w="50800" cap="sq">
            <a:solidFill>
              <a:srgbClr val="000000"/>
            </a:solidFill>
            <a:miter/>
          </a:ln>
          <a:effectLst>
            <a:outerShdw blurRad="63500" dist="50800" dir="2700000" rotWithShape="0">
              <a:srgbClr val="000000">
                <a:alpha val="43000"/>
              </a:srgbClr>
            </a:outerShdw>
          </a:effectLst>
        </p:spPr>
      </p:pic>
      <p:pic>
        <p:nvPicPr>
          <p:cNvPr id="322" name="圖片 5" descr="圖片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28751" y="3490226"/>
            <a:ext cx="1907407" cy="24832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圖片 6" descr="圖片 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870" y="6433433"/>
            <a:ext cx="1923270" cy="234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圖片 4" descr="圖片 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854" y="6317174"/>
            <a:ext cx="1960071" cy="29401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圖片 4" descr="圖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422" y="175241"/>
            <a:ext cx="5484225" cy="39930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圖片 4" descr="圖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362" y="4395526"/>
            <a:ext cx="6341782" cy="52314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圖片 4" descr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18059" y="67732"/>
            <a:ext cx="3664154" cy="4157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影像" descr="影像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656" y="129965"/>
            <a:ext cx="3390786" cy="4032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影像" descr="影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59135" y="4404149"/>
            <a:ext cx="5099427" cy="443650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矩形: 圓角 1">
            <a:extLst>
              <a:ext uri="{FF2B5EF4-FFF2-40B4-BE49-F238E27FC236}">
                <a16:creationId xmlns:a16="http://schemas.microsoft.com/office/drawing/2014/main" id="{68A6AE9F-2862-4A34-A1E1-1D3894AD54BB}"/>
              </a:ext>
            </a:extLst>
          </p:cNvPr>
          <p:cNvSpPr/>
          <p:nvPr/>
        </p:nvSpPr>
        <p:spPr>
          <a:xfrm>
            <a:off x="245453" y="3973524"/>
            <a:ext cx="9351818" cy="161178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altLang="zh-TW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1. </a:t>
            </a:r>
            <a:r>
              <a:rPr lang="zh-TW" alt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高年級學生有基礎的素描與水彩的手繪能力，大多能正確使用材料，並且完成基礎的人像繪畫。</a:t>
            </a:r>
          </a:p>
          <a:p>
            <a:pPr algn="l"/>
            <a:r>
              <a:rPr lang="en-US" altLang="zh-TW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2. </a:t>
            </a:r>
            <a:r>
              <a:rPr lang="zh-TW" alt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學生於期初即開始閱讀巴洛克時期藝術作品，對五位藝術家有基礎的概念。</a:t>
            </a:r>
            <a:endParaRPr lang="zh-TW" altLang="en-US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影像" descr="影像">
            <a:hlinkClick r:id="rId2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8150" y="243416"/>
            <a:ext cx="5985041" cy="5985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影像" descr="影像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5353" y="4625961"/>
            <a:ext cx="5889007" cy="4907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影像" descr="影像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779" y="216169"/>
            <a:ext cx="6414155" cy="431058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矩形: 圓角 4">
            <a:extLst>
              <a:ext uri="{FF2B5EF4-FFF2-40B4-BE49-F238E27FC236}">
                <a16:creationId xmlns:a16="http://schemas.microsoft.com/office/drawing/2014/main" id="{65B4758B-D0D5-4B95-8ABC-B6BDCE4E1616}"/>
              </a:ext>
            </a:extLst>
          </p:cNvPr>
          <p:cNvSpPr/>
          <p:nvPr/>
        </p:nvSpPr>
        <p:spPr>
          <a:xfrm>
            <a:off x="350819" y="6393665"/>
            <a:ext cx="5951960" cy="1986359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altLang="zh-TW" sz="2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1. </a:t>
            </a:r>
            <a:r>
              <a:rPr lang="zh-TW" altLang="en-US" sz="2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高年級學生有基礎的素描與水彩的手繪能力，大多能正確使用材料，並且完成基礎的人像繪畫。</a:t>
            </a:r>
          </a:p>
          <a:p>
            <a:pPr algn="l"/>
            <a:r>
              <a:rPr lang="en-US" altLang="zh-TW" sz="2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2. </a:t>
            </a:r>
            <a:r>
              <a:rPr lang="zh-TW" altLang="en-US" sz="2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學生於期初即開始閱讀巴洛克時期藝術作品，對五位藝術家有基礎的概念。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圖片 1" descr="圖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54029" y="4350849"/>
            <a:ext cx="7446324" cy="5353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圖片 4" descr="圖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70"/>
          <a:stretch>
            <a:fillRect/>
          </a:stretch>
        </p:blipFill>
        <p:spPr>
          <a:xfrm>
            <a:off x="182995" y="165870"/>
            <a:ext cx="6928330" cy="53529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影像" descr="影像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97" y="5580125"/>
            <a:ext cx="5164510" cy="4186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B8E49D63-B534-4F2D-B4B9-CA28CFDFEED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325" y="1019965"/>
            <a:ext cx="5974598" cy="20057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截圖 2019-11-28 上午5.36.20.png" descr="截圖 2019-11-28 上午5.36.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96" y="241035"/>
            <a:ext cx="5044095" cy="385807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截圖 2019-11-28 上午5.37.56.png" descr="截圖 2019-11-28 上午5.37.5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560" y="241682"/>
            <a:ext cx="6134592" cy="4854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截圖 2019-11-28 上午5.38.52.png" descr="截圖 2019-11-28 上午5.38.5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048" y="5513222"/>
            <a:ext cx="6391976" cy="37812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5" name="截圖 2019-11-28 上午1.03.33.png"/>
          <p:cNvGrpSpPr/>
          <p:nvPr/>
        </p:nvGrpSpPr>
        <p:grpSpPr>
          <a:xfrm>
            <a:off x="728875" y="4913539"/>
            <a:ext cx="4278602" cy="4489555"/>
            <a:chOff x="0" y="0"/>
            <a:chExt cx="4278601" cy="4489553"/>
          </a:xfrm>
        </p:grpSpPr>
        <p:pic>
          <p:nvPicPr>
            <p:cNvPr id="344" name="截圖 2019-11-28 上午1.03.33.png" descr="截圖 2019-11-28 上午1.03.33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99" y="88900"/>
              <a:ext cx="4024603" cy="415935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43" name="截圖 2019-11-28 上午1.03.33.png" descr="截圖 2019-11-28 上午1.03.33.png"/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0"/>
              <a:ext cx="4278603" cy="448955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554353_3876988045872_1346820143_n.jpg" descr="554353_3876988045872_1346820143_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6453" y="6321709"/>
            <a:ext cx="3012634" cy="3210337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第一課…"/>
          <p:cNvSpPr/>
          <p:nvPr/>
        </p:nvSpPr>
        <p:spPr>
          <a:xfrm>
            <a:off x="3827396" y="5713960"/>
            <a:ext cx="7923610" cy="3210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0"/>
                </a:moveTo>
                <a:cubicBezTo>
                  <a:pt x="6941" y="0"/>
                  <a:pt x="6779" y="400"/>
                  <a:pt x="6779" y="895"/>
                </a:cubicBezTo>
                <a:lnTo>
                  <a:pt x="6779" y="14663"/>
                </a:lnTo>
                <a:lnTo>
                  <a:pt x="0" y="21600"/>
                </a:lnTo>
                <a:lnTo>
                  <a:pt x="9280" y="17213"/>
                </a:lnTo>
                <a:lnTo>
                  <a:pt x="21238" y="17213"/>
                </a:lnTo>
                <a:cubicBezTo>
                  <a:pt x="21438" y="17213"/>
                  <a:pt x="21600" y="16813"/>
                  <a:pt x="21600" y="16318"/>
                </a:cubicBezTo>
                <a:lnTo>
                  <a:pt x="21600" y="895"/>
                </a:lnTo>
                <a:cubicBezTo>
                  <a:pt x="21600" y="400"/>
                  <a:pt x="21438" y="0"/>
                  <a:pt x="21238" y="0"/>
                </a:cubicBezTo>
                <a:lnTo>
                  <a:pt x="7142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第一課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（完）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8038" y="1272657"/>
            <a:ext cx="5575730" cy="6675031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形狀"/>
          <p:cNvSpPr/>
          <p:nvPr/>
        </p:nvSpPr>
        <p:spPr>
          <a:xfrm>
            <a:off x="645531" y="252417"/>
            <a:ext cx="6020744" cy="8715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9" extrusionOk="0">
                <a:moveTo>
                  <a:pt x="2365" y="3"/>
                </a:moveTo>
                <a:cubicBezTo>
                  <a:pt x="2302" y="-1"/>
                  <a:pt x="2238" y="3"/>
                  <a:pt x="2176" y="26"/>
                </a:cubicBezTo>
                <a:cubicBezTo>
                  <a:pt x="1930" y="117"/>
                  <a:pt x="1889" y="290"/>
                  <a:pt x="1719" y="301"/>
                </a:cubicBezTo>
                <a:cubicBezTo>
                  <a:pt x="1549" y="312"/>
                  <a:pt x="1269" y="39"/>
                  <a:pt x="895" y="39"/>
                </a:cubicBezTo>
                <a:cubicBezTo>
                  <a:pt x="521" y="39"/>
                  <a:pt x="148" y="143"/>
                  <a:pt x="148" y="143"/>
                </a:cubicBezTo>
                <a:cubicBezTo>
                  <a:pt x="148" y="143"/>
                  <a:pt x="39" y="513"/>
                  <a:pt x="39" y="887"/>
                </a:cubicBezTo>
                <a:cubicBezTo>
                  <a:pt x="39" y="1261"/>
                  <a:pt x="312" y="1543"/>
                  <a:pt x="301" y="1713"/>
                </a:cubicBezTo>
                <a:cubicBezTo>
                  <a:pt x="290" y="1883"/>
                  <a:pt x="117" y="1924"/>
                  <a:pt x="26" y="2170"/>
                </a:cubicBezTo>
                <a:cubicBezTo>
                  <a:pt x="-65" y="2417"/>
                  <a:pt x="116" y="2716"/>
                  <a:pt x="116" y="2716"/>
                </a:cubicBezTo>
                <a:cubicBezTo>
                  <a:pt x="116" y="2716"/>
                  <a:pt x="362" y="2567"/>
                  <a:pt x="358" y="2788"/>
                </a:cubicBezTo>
                <a:cubicBezTo>
                  <a:pt x="354" y="3009"/>
                  <a:pt x="116" y="2870"/>
                  <a:pt x="116" y="2870"/>
                </a:cubicBezTo>
                <a:cubicBezTo>
                  <a:pt x="116" y="2870"/>
                  <a:pt x="-63" y="3091"/>
                  <a:pt x="39" y="3380"/>
                </a:cubicBezTo>
                <a:cubicBezTo>
                  <a:pt x="141" y="3669"/>
                  <a:pt x="532" y="3941"/>
                  <a:pt x="311" y="4111"/>
                </a:cubicBezTo>
                <a:cubicBezTo>
                  <a:pt x="90" y="4281"/>
                  <a:pt x="40" y="4724"/>
                  <a:pt x="176" y="4979"/>
                </a:cubicBezTo>
                <a:cubicBezTo>
                  <a:pt x="422" y="4745"/>
                  <a:pt x="617" y="4960"/>
                  <a:pt x="617" y="5488"/>
                </a:cubicBezTo>
                <a:cubicBezTo>
                  <a:pt x="617" y="6015"/>
                  <a:pt x="176" y="7138"/>
                  <a:pt x="176" y="8583"/>
                </a:cubicBezTo>
                <a:cubicBezTo>
                  <a:pt x="176" y="9581"/>
                  <a:pt x="386" y="10264"/>
                  <a:pt x="516" y="10736"/>
                </a:cubicBezTo>
                <a:cubicBezTo>
                  <a:pt x="386" y="11208"/>
                  <a:pt x="176" y="11889"/>
                  <a:pt x="176" y="12887"/>
                </a:cubicBezTo>
                <a:cubicBezTo>
                  <a:pt x="176" y="14332"/>
                  <a:pt x="617" y="15455"/>
                  <a:pt x="617" y="15982"/>
                </a:cubicBezTo>
                <a:cubicBezTo>
                  <a:pt x="617" y="16510"/>
                  <a:pt x="422" y="16727"/>
                  <a:pt x="176" y="16493"/>
                </a:cubicBezTo>
                <a:cubicBezTo>
                  <a:pt x="40" y="16748"/>
                  <a:pt x="90" y="17191"/>
                  <a:pt x="311" y="17361"/>
                </a:cubicBezTo>
                <a:cubicBezTo>
                  <a:pt x="532" y="17531"/>
                  <a:pt x="141" y="17802"/>
                  <a:pt x="39" y="18092"/>
                </a:cubicBezTo>
                <a:cubicBezTo>
                  <a:pt x="-63" y="18381"/>
                  <a:pt x="116" y="18602"/>
                  <a:pt x="116" y="18602"/>
                </a:cubicBezTo>
                <a:cubicBezTo>
                  <a:pt x="116" y="18602"/>
                  <a:pt x="354" y="18461"/>
                  <a:pt x="358" y="18682"/>
                </a:cubicBezTo>
                <a:cubicBezTo>
                  <a:pt x="362" y="18903"/>
                  <a:pt x="116" y="18754"/>
                  <a:pt x="116" y="18754"/>
                </a:cubicBezTo>
                <a:cubicBezTo>
                  <a:pt x="116" y="18754"/>
                  <a:pt x="-65" y="19053"/>
                  <a:pt x="26" y="19300"/>
                </a:cubicBezTo>
                <a:cubicBezTo>
                  <a:pt x="117" y="19546"/>
                  <a:pt x="290" y="19588"/>
                  <a:pt x="301" y="19759"/>
                </a:cubicBezTo>
                <a:cubicBezTo>
                  <a:pt x="312" y="19929"/>
                  <a:pt x="39" y="20209"/>
                  <a:pt x="39" y="20583"/>
                </a:cubicBezTo>
                <a:cubicBezTo>
                  <a:pt x="39" y="20957"/>
                  <a:pt x="148" y="21327"/>
                  <a:pt x="148" y="21327"/>
                </a:cubicBezTo>
                <a:cubicBezTo>
                  <a:pt x="148" y="21327"/>
                  <a:pt x="521" y="21431"/>
                  <a:pt x="895" y="21431"/>
                </a:cubicBezTo>
                <a:cubicBezTo>
                  <a:pt x="1269" y="21431"/>
                  <a:pt x="1549" y="21159"/>
                  <a:pt x="1719" y="21170"/>
                </a:cubicBezTo>
                <a:cubicBezTo>
                  <a:pt x="1889" y="21181"/>
                  <a:pt x="1930" y="21353"/>
                  <a:pt x="2176" y="21444"/>
                </a:cubicBezTo>
                <a:cubicBezTo>
                  <a:pt x="2423" y="21535"/>
                  <a:pt x="2720" y="21354"/>
                  <a:pt x="2720" y="21354"/>
                </a:cubicBezTo>
                <a:cubicBezTo>
                  <a:pt x="2720" y="21354"/>
                  <a:pt x="2573" y="21108"/>
                  <a:pt x="2794" y="21112"/>
                </a:cubicBezTo>
                <a:cubicBezTo>
                  <a:pt x="3015" y="21116"/>
                  <a:pt x="2874" y="21354"/>
                  <a:pt x="2874" y="21354"/>
                </a:cubicBezTo>
                <a:cubicBezTo>
                  <a:pt x="2874" y="21354"/>
                  <a:pt x="3094" y="21533"/>
                  <a:pt x="3383" y="21431"/>
                </a:cubicBezTo>
                <a:cubicBezTo>
                  <a:pt x="3671" y="21329"/>
                  <a:pt x="3943" y="20937"/>
                  <a:pt x="4113" y="21159"/>
                </a:cubicBezTo>
                <a:cubicBezTo>
                  <a:pt x="4283" y="21380"/>
                  <a:pt x="4724" y="21431"/>
                  <a:pt x="4979" y="21295"/>
                </a:cubicBezTo>
                <a:cubicBezTo>
                  <a:pt x="4746" y="21049"/>
                  <a:pt x="4963" y="20853"/>
                  <a:pt x="5490" y="20853"/>
                </a:cubicBezTo>
                <a:cubicBezTo>
                  <a:pt x="6016" y="20853"/>
                  <a:pt x="7137" y="21295"/>
                  <a:pt x="8581" y="21295"/>
                </a:cubicBezTo>
                <a:cubicBezTo>
                  <a:pt x="9581" y="21295"/>
                  <a:pt x="10263" y="21082"/>
                  <a:pt x="10735" y="20952"/>
                </a:cubicBezTo>
                <a:cubicBezTo>
                  <a:pt x="11207" y="21082"/>
                  <a:pt x="11889" y="21295"/>
                  <a:pt x="12889" y="21295"/>
                </a:cubicBezTo>
                <a:cubicBezTo>
                  <a:pt x="14333" y="21295"/>
                  <a:pt x="15454" y="20853"/>
                  <a:pt x="15980" y="20853"/>
                </a:cubicBezTo>
                <a:cubicBezTo>
                  <a:pt x="16507" y="20853"/>
                  <a:pt x="16723" y="21049"/>
                  <a:pt x="16489" y="21295"/>
                </a:cubicBezTo>
                <a:cubicBezTo>
                  <a:pt x="16744" y="21432"/>
                  <a:pt x="17187" y="21380"/>
                  <a:pt x="17357" y="21159"/>
                </a:cubicBezTo>
                <a:cubicBezTo>
                  <a:pt x="17527" y="20937"/>
                  <a:pt x="17797" y="21329"/>
                  <a:pt x="18086" y="21431"/>
                </a:cubicBezTo>
                <a:cubicBezTo>
                  <a:pt x="18374" y="21533"/>
                  <a:pt x="18596" y="21354"/>
                  <a:pt x="18596" y="21354"/>
                </a:cubicBezTo>
                <a:cubicBezTo>
                  <a:pt x="18596" y="21354"/>
                  <a:pt x="18455" y="21116"/>
                  <a:pt x="18676" y="21112"/>
                </a:cubicBezTo>
                <a:cubicBezTo>
                  <a:pt x="18897" y="21108"/>
                  <a:pt x="18748" y="21354"/>
                  <a:pt x="18748" y="21354"/>
                </a:cubicBezTo>
                <a:cubicBezTo>
                  <a:pt x="18748" y="21354"/>
                  <a:pt x="19047" y="21535"/>
                  <a:pt x="19294" y="21444"/>
                </a:cubicBezTo>
                <a:cubicBezTo>
                  <a:pt x="19540" y="21353"/>
                  <a:pt x="19581" y="21181"/>
                  <a:pt x="19751" y="21170"/>
                </a:cubicBezTo>
                <a:cubicBezTo>
                  <a:pt x="19921" y="21159"/>
                  <a:pt x="20201" y="21431"/>
                  <a:pt x="20575" y="21431"/>
                </a:cubicBezTo>
                <a:cubicBezTo>
                  <a:pt x="20949" y="21431"/>
                  <a:pt x="21321" y="21327"/>
                  <a:pt x="21321" y="21327"/>
                </a:cubicBezTo>
                <a:cubicBezTo>
                  <a:pt x="21321" y="21327"/>
                  <a:pt x="21429" y="20957"/>
                  <a:pt x="21429" y="20583"/>
                </a:cubicBezTo>
                <a:cubicBezTo>
                  <a:pt x="21429" y="20209"/>
                  <a:pt x="21158" y="19929"/>
                  <a:pt x="21169" y="19759"/>
                </a:cubicBezTo>
                <a:cubicBezTo>
                  <a:pt x="21180" y="19588"/>
                  <a:pt x="21353" y="19546"/>
                  <a:pt x="21444" y="19300"/>
                </a:cubicBezTo>
                <a:cubicBezTo>
                  <a:pt x="21535" y="19053"/>
                  <a:pt x="21354" y="18754"/>
                  <a:pt x="21354" y="18754"/>
                </a:cubicBezTo>
                <a:cubicBezTo>
                  <a:pt x="21354" y="18754"/>
                  <a:pt x="21108" y="18903"/>
                  <a:pt x="21112" y="18682"/>
                </a:cubicBezTo>
                <a:cubicBezTo>
                  <a:pt x="21116" y="18461"/>
                  <a:pt x="21354" y="18602"/>
                  <a:pt x="21354" y="18602"/>
                </a:cubicBezTo>
                <a:cubicBezTo>
                  <a:pt x="21354" y="18602"/>
                  <a:pt x="21531" y="18381"/>
                  <a:pt x="21429" y="18092"/>
                </a:cubicBezTo>
                <a:cubicBezTo>
                  <a:pt x="21327" y="17802"/>
                  <a:pt x="20938" y="17531"/>
                  <a:pt x="21159" y="17361"/>
                </a:cubicBezTo>
                <a:cubicBezTo>
                  <a:pt x="21380" y="17191"/>
                  <a:pt x="21430" y="16748"/>
                  <a:pt x="21294" y="16493"/>
                </a:cubicBezTo>
                <a:cubicBezTo>
                  <a:pt x="21048" y="16727"/>
                  <a:pt x="20852" y="16510"/>
                  <a:pt x="20852" y="15982"/>
                </a:cubicBezTo>
                <a:cubicBezTo>
                  <a:pt x="20852" y="15455"/>
                  <a:pt x="21294" y="14332"/>
                  <a:pt x="21294" y="12887"/>
                </a:cubicBezTo>
                <a:cubicBezTo>
                  <a:pt x="21294" y="11889"/>
                  <a:pt x="21084" y="11208"/>
                  <a:pt x="20954" y="10736"/>
                </a:cubicBezTo>
                <a:cubicBezTo>
                  <a:pt x="21084" y="10264"/>
                  <a:pt x="21294" y="9581"/>
                  <a:pt x="21294" y="8583"/>
                </a:cubicBezTo>
                <a:cubicBezTo>
                  <a:pt x="21294" y="7138"/>
                  <a:pt x="20852" y="6015"/>
                  <a:pt x="20852" y="5488"/>
                </a:cubicBezTo>
                <a:cubicBezTo>
                  <a:pt x="20852" y="4960"/>
                  <a:pt x="21048" y="4745"/>
                  <a:pt x="21294" y="4979"/>
                </a:cubicBezTo>
                <a:cubicBezTo>
                  <a:pt x="21430" y="4724"/>
                  <a:pt x="21380" y="4281"/>
                  <a:pt x="21159" y="4111"/>
                </a:cubicBezTo>
                <a:cubicBezTo>
                  <a:pt x="20938" y="3941"/>
                  <a:pt x="21327" y="3669"/>
                  <a:pt x="21429" y="3380"/>
                </a:cubicBezTo>
                <a:cubicBezTo>
                  <a:pt x="21531" y="3091"/>
                  <a:pt x="21354" y="2870"/>
                  <a:pt x="21354" y="2870"/>
                </a:cubicBezTo>
                <a:cubicBezTo>
                  <a:pt x="21354" y="2870"/>
                  <a:pt x="21116" y="3009"/>
                  <a:pt x="21112" y="2788"/>
                </a:cubicBezTo>
                <a:cubicBezTo>
                  <a:pt x="21108" y="2567"/>
                  <a:pt x="21354" y="2716"/>
                  <a:pt x="21354" y="2716"/>
                </a:cubicBezTo>
                <a:cubicBezTo>
                  <a:pt x="21354" y="2716"/>
                  <a:pt x="21535" y="2417"/>
                  <a:pt x="21444" y="2170"/>
                </a:cubicBezTo>
                <a:cubicBezTo>
                  <a:pt x="21353" y="1924"/>
                  <a:pt x="21180" y="1883"/>
                  <a:pt x="21169" y="1713"/>
                </a:cubicBezTo>
                <a:cubicBezTo>
                  <a:pt x="21158" y="1543"/>
                  <a:pt x="21429" y="1261"/>
                  <a:pt x="21429" y="887"/>
                </a:cubicBezTo>
                <a:cubicBezTo>
                  <a:pt x="21429" y="513"/>
                  <a:pt x="21321" y="143"/>
                  <a:pt x="21321" y="143"/>
                </a:cubicBezTo>
                <a:cubicBezTo>
                  <a:pt x="21321" y="143"/>
                  <a:pt x="20949" y="39"/>
                  <a:pt x="20575" y="39"/>
                </a:cubicBezTo>
                <a:cubicBezTo>
                  <a:pt x="20201" y="39"/>
                  <a:pt x="19921" y="312"/>
                  <a:pt x="19751" y="301"/>
                </a:cubicBezTo>
                <a:cubicBezTo>
                  <a:pt x="19581" y="290"/>
                  <a:pt x="19540" y="117"/>
                  <a:pt x="19294" y="26"/>
                </a:cubicBezTo>
                <a:cubicBezTo>
                  <a:pt x="19047" y="-65"/>
                  <a:pt x="18748" y="116"/>
                  <a:pt x="18748" y="116"/>
                </a:cubicBezTo>
                <a:cubicBezTo>
                  <a:pt x="18748" y="116"/>
                  <a:pt x="18897" y="362"/>
                  <a:pt x="18676" y="358"/>
                </a:cubicBezTo>
                <a:cubicBezTo>
                  <a:pt x="18455" y="354"/>
                  <a:pt x="18596" y="116"/>
                  <a:pt x="18596" y="116"/>
                </a:cubicBezTo>
                <a:cubicBezTo>
                  <a:pt x="18596" y="116"/>
                  <a:pt x="18374" y="-63"/>
                  <a:pt x="18086" y="39"/>
                </a:cubicBezTo>
                <a:cubicBezTo>
                  <a:pt x="17797" y="141"/>
                  <a:pt x="17527" y="533"/>
                  <a:pt x="17357" y="311"/>
                </a:cubicBezTo>
                <a:cubicBezTo>
                  <a:pt x="17187" y="90"/>
                  <a:pt x="16744" y="40"/>
                  <a:pt x="16489" y="176"/>
                </a:cubicBezTo>
                <a:cubicBezTo>
                  <a:pt x="16723" y="423"/>
                  <a:pt x="16507" y="618"/>
                  <a:pt x="15980" y="618"/>
                </a:cubicBezTo>
                <a:cubicBezTo>
                  <a:pt x="15454" y="618"/>
                  <a:pt x="14333" y="176"/>
                  <a:pt x="12889" y="176"/>
                </a:cubicBezTo>
                <a:cubicBezTo>
                  <a:pt x="11889" y="176"/>
                  <a:pt x="11207" y="388"/>
                  <a:pt x="10735" y="518"/>
                </a:cubicBezTo>
                <a:cubicBezTo>
                  <a:pt x="10263" y="388"/>
                  <a:pt x="9581" y="176"/>
                  <a:pt x="8581" y="176"/>
                </a:cubicBezTo>
                <a:cubicBezTo>
                  <a:pt x="7137" y="176"/>
                  <a:pt x="6016" y="618"/>
                  <a:pt x="5490" y="618"/>
                </a:cubicBezTo>
                <a:cubicBezTo>
                  <a:pt x="4963" y="618"/>
                  <a:pt x="4746" y="423"/>
                  <a:pt x="4979" y="176"/>
                </a:cubicBezTo>
                <a:cubicBezTo>
                  <a:pt x="4724" y="40"/>
                  <a:pt x="4283" y="90"/>
                  <a:pt x="4113" y="311"/>
                </a:cubicBezTo>
                <a:cubicBezTo>
                  <a:pt x="3943" y="533"/>
                  <a:pt x="3671" y="141"/>
                  <a:pt x="3383" y="39"/>
                </a:cubicBezTo>
                <a:cubicBezTo>
                  <a:pt x="3094" y="-63"/>
                  <a:pt x="2874" y="116"/>
                  <a:pt x="2874" y="116"/>
                </a:cubicBezTo>
                <a:cubicBezTo>
                  <a:pt x="2874" y="116"/>
                  <a:pt x="3015" y="354"/>
                  <a:pt x="2794" y="358"/>
                </a:cubicBezTo>
                <a:cubicBezTo>
                  <a:pt x="2573" y="362"/>
                  <a:pt x="2720" y="116"/>
                  <a:pt x="2720" y="116"/>
                </a:cubicBezTo>
                <a:cubicBezTo>
                  <a:pt x="2720" y="116"/>
                  <a:pt x="2553" y="15"/>
                  <a:pt x="2365" y="3"/>
                </a:cubicBezTo>
                <a:close/>
                <a:moveTo>
                  <a:pt x="2665" y="2669"/>
                </a:moveTo>
                <a:lnTo>
                  <a:pt x="18803" y="2669"/>
                </a:lnTo>
                <a:lnTo>
                  <a:pt x="18803" y="8960"/>
                </a:lnTo>
                <a:lnTo>
                  <a:pt x="18803" y="12510"/>
                </a:lnTo>
                <a:lnTo>
                  <a:pt x="18803" y="18802"/>
                </a:lnTo>
                <a:lnTo>
                  <a:pt x="2665" y="18802"/>
                </a:lnTo>
                <a:lnTo>
                  <a:pt x="2665" y="12510"/>
                </a:lnTo>
                <a:lnTo>
                  <a:pt x="2665" y="2669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8C3A38"/>
            </a:solidFill>
          </a:ln>
          <a:effectLst>
            <a:outerShdw blurRad="495300" rotWithShape="0">
              <a:srgbClr val="000000">
                <a:alpha val="75000"/>
              </a:srgbClr>
            </a:outerShdw>
            <a:reflection stA="62759" endPos="40000" dir="5400000" sy="-100000" algn="bl" rotWithShape="0"/>
          </a:effectLst>
        </p:spPr>
        <p:txBody>
          <a:bodyPr lIns="65022" tIns="65022" rIns="65022" bIns="65022" anchor="ctr"/>
          <a:lstStyle/>
          <a:p>
            <a:pPr algn="l" defTabSz="1300480">
              <a:defRPr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2" name="小大師工作室"/>
          <p:cNvSpPr/>
          <p:nvPr/>
        </p:nvSpPr>
        <p:spPr>
          <a:xfrm>
            <a:off x="7227334" y="200565"/>
            <a:ext cx="5488094" cy="4140672"/>
          </a:xfrm>
          <a:prstGeom prst="wedgeEllipseCallout">
            <a:avLst>
              <a:gd name="adj1" fmla="val -87754"/>
              <a:gd name="adj2" fmla="val 32158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>
            <a:lvl1pPr defTabSz="1300480">
              <a:defRPr sz="44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小大師工作室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3AF18D84-913F-42F2-AB7B-7A900F1967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227" y="7644201"/>
            <a:ext cx="6596444" cy="21093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5359" y="3612444"/>
            <a:ext cx="11054082" cy="25287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319" y="699426"/>
            <a:ext cx="6219144" cy="8456270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作品：可拍照扮裝的衣裝圖版"/>
          <p:cNvSpPr txBox="1"/>
          <p:nvPr/>
        </p:nvSpPr>
        <p:spPr>
          <a:xfrm>
            <a:off x="4824212" y="9270999"/>
            <a:ext cx="3746501" cy="4826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dirty="0" err="1"/>
              <a:t>作品：可拍照扮裝的衣裝圖版</a:t>
            </a:r>
            <a:endParaRPr dirty="0"/>
          </a:p>
        </p:txBody>
      </p:sp>
      <p:pic>
        <p:nvPicPr>
          <p:cNvPr id="388" name="圖片 4" descr="圖片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63034" y="1857840"/>
            <a:ext cx="4571334" cy="591187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3659E900-6FBF-4EF4-8590-EE09FC75657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816" y="635002"/>
            <a:ext cx="3182621" cy="4241798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2168A54-10CF-4682-8AB6-CAB36B872B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707365" y="1343036"/>
            <a:ext cx="4702884" cy="3286811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90EC428-FB76-486F-BA17-A6715ACF9B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986" y="4876800"/>
            <a:ext cx="2728893" cy="36370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DC39F76F-4EC1-46C1-A247-EFD92C290B0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401" y="5337884"/>
            <a:ext cx="3313112" cy="44157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78399" y="3588543"/>
            <a:ext cx="2620195" cy="2576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影像" descr="影像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2212" y="6401380"/>
            <a:ext cx="2572545" cy="3043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影像" descr="影像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6633" y="58270"/>
            <a:ext cx="2195967" cy="32939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1" name="群組"/>
          <p:cNvGrpSpPr/>
          <p:nvPr/>
        </p:nvGrpSpPr>
        <p:grpSpPr>
          <a:xfrm>
            <a:off x="63444" y="118533"/>
            <a:ext cx="2873222" cy="9560613"/>
            <a:chOff x="0" y="0"/>
            <a:chExt cx="2873220" cy="9560612"/>
          </a:xfrm>
        </p:grpSpPr>
        <p:pic>
          <p:nvPicPr>
            <p:cNvPr id="357" name="圖片 3" descr="圖片 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0827" y="0"/>
              <a:ext cx="2572394" cy="28929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8" name="圖片 4" descr="圖片 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122" y="2940040"/>
              <a:ext cx="2236961" cy="28929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9" name="圖片 3" descr="圖片 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115" y="5752963"/>
              <a:ext cx="2195968" cy="35580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0" name="完美身形比例"/>
            <p:cNvSpPr/>
            <p:nvPr/>
          </p:nvSpPr>
          <p:spPr>
            <a:xfrm>
              <a:off x="0" y="8004465"/>
              <a:ext cx="2112566" cy="1556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595" y="4385"/>
                  </a:lnTo>
                  <a:lnTo>
                    <a:pt x="633" y="4385"/>
                  </a:lnTo>
                  <a:cubicBezTo>
                    <a:pt x="283" y="4385"/>
                    <a:pt x="0" y="4769"/>
                    <a:pt x="0" y="5244"/>
                  </a:cubicBezTo>
                  <a:lnTo>
                    <a:pt x="0" y="20735"/>
                  </a:lnTo>
                  <a:cubicBezTo>
                    <a:pt x="0" y="21210"/>
                    <a:pt x="283" y="21600"/>
                    <a:pt x="633" y="21600"/>
                  </a:cubicBezTo>
                  <a:lnTo>
                    <a:pt x="19039" y="21600"/>
                  </a:lnTo>
                  <a:cubicBezTo>
                    <a:pt x="19390" y="21600"/>
                    <a:pt x="19673" y="21210"/>
                    <a:pt x="19673" y="20735"/>
                  </a:cubicBezTo>
                  <a:lnTo>
                    <a:pt x="19673" y="916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完美身形比例</a:t>
              </a:r>
            </a:p>
          </p:txBody>
        </p:sp>
      </p:grpSp>
      <p:grpSp>
        <p:nvGrpSpPr>
          <p:cNvPr id="366" name="群組"/>
          <p:cNvGrpSpPr/>
          <p:nvPr/>
        </p:nvGrpSpPr>
        <p:grpSpPr>
          <a:xfrm>
            <a:off x="6375369" y="220675"/>
            <a:ext cx="4427115" cy="8568622"/>
            <a:chOff x="0" y="0"/>
            <a:chExt cx="4427113" cy="8568620"/>
          </a:xfrm>
        </p:grpSpPr>
        <p:pic>
          <p:nvPicPr>
            <p:cNvPr id="362" name="影像" descr="影像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2904090" cy="44230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3" name="影像" descr="影像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5802" y="6368070"/>
              <a:ext cx="2732455" cy="22005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4" name="影像" descr="影像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881" y="4572452"/>
              <a:ext cx="2748175" cy="16642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5" name="材質計畫"/>
            <p:cNvSpPr/>
            <p:nvPr/>
          </p:nvSpPr>
          <p:spPr>
            <a:xfrm>
              <a:off x="2503063" y="4394554"/>
              <a:ext cx="1924051" cy="2164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1" y="0"/>
                  </a:moveTo>
                  <a:lnTo>
                    <a:pt x="76" y="9572"/>
                  </a:lnTo>
                  <a:cubicBezTo>
                    <a:pt x="30" y="9654"/>
                    <a:pt x="0" y="9744"/>
                    <a:pt x="0" y="9842"/>
                  </a:cubicBezTo>
                  <a:lnTo>
                    <a:pt x="0" y="20978"/>
                  </a:lnTo>
                  <a:cubicBezTo>
                    <a:pt x="0" y="21320"/>
                    <a:pt x="311" y="21600"/>
                    <a:pt x="695" y="21600"/>
                  </a:cubicBezTo>
                  <a:lnTo>
                    <a:pt x="20905" y="21600"/>
                  </a:lnTo>
                  <a:cubicBezTo>
                    <a:pt x="21289" y="21600"/>
                    <a:pt x="21600" y="21320"/>
                    <a:pt x="21600" y="20978"/>
                  </a:cubicBezTo>
                  <a:lnTo>
                    <a:pt x="21600" y="9842"/>
                  </a:lnTo>
                  <a:cubicBezTo>
                    <a:pt x="21600" y="9500"/>
                    <a:pt x="21289" y="9224"/>
                    <a:pt x="20905" y="9224"/>
                  </a:cubicBezTo>
                  <a:lnTo>
                    <a:pt x="1261" y="9224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材質計畫</a:t>
              </a:r>
            </a:p>
          </p:txBody>
        </p:sp>
      </p:grpSp>
      <p:grpSp>
        <p:nvGrpSpPr>
          <p:cNvPr id="372" name="群組"/>
          <p:cNvGrpSpPr/>
          <p:nvPr/>
        </p:nvGrpSpPr>
        <p:grpSpPr>
          <a:xfrm>
            <a:off x="3187248" y="195857"/>
            <a:ext cx="4413647" cy="9627222"/>
            <a:chOff x="0" y="0"/>
            <a:chExt cx="4413646" cy="9627221"/>
          </a:xfrm>
        </p:grpSpPr>
        <p:pic>
          <p:nvPicPr>
            <p:cNvPr id="367" name="影像" descr="影像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398" y="0"/>
              <a:ext cx="2888914" cy="19338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8" name="截圖 2019-11-28 上午2.54.55.png" descr="截圖 2019-11-28 上午2.54.55.pn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0" y="2040020"/>
              <a:ext cx="2904091" cy="24126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9" name="影像" descr="影像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780" y="4558696"/>
              <a:ext cx="2904091" cy="27510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0" name="影像" descr="影像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7415750"/>
              <a:ext cx="2809665" cy="2127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1" name="色彩計畫…"/>
            <p:cNvSpPr/>
            <p:nvPr/>
          </p:nvSpPr>
          <p:spPr>
            <a:xfrm>
              <a:off x="2444749" y="6593508"/>
              <a:ext cx="1968898" cy="3033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92" y="16471"/>
                  </a:lnTo>
                  <a:lnTo>
                    <a:pt x="492" y="21156"/>
                  </a:lnTo>
                  <a:cubicBezTo>
                    <a:pt x="492" y="21400"/>
                    <a:pt x="796" y="21600"/>
                    <a:pt x="1171" y="21600"/>
                  </a:cubicBezTo>
                  <a:lnTo>
                    <a:pt x="20921" y="21600"/>
                  </a:lnTo>
                  <a:cubicBezTo>
                    <a:pt x="21296" y="21600"/>
                    <a:pt x="21600" y="21400"/>
                    <a:pt x="21600" y="21156"/>
                  </a:cubicBezTo>
                  <a:lnTo>
                    <a:pt x="21600" y="13210"/>
                  </a:lnTo>
                  <a:cubicBezTo>
                    <a:pt x="21600" y="12967"/>
                    <a:pt x="21296" y="12770"/>
                    <a:pt x="20921" y="12770"/>
                  </a:cubicBezTo>
                  <a:lnTo>
                    <a:pt x="1890" y="127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hueOff val="-461056"/>
                <a:satOff val="4338"/>
                <a:lumOff val="-10225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lang="en-US" altLang="zh-TW"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lang="en-US" altLang="zh-TW"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lang="en-US" altLang="zh-TW"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lang="en-US" altLang="zh-TW"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lang="en-US" altLang="zh-TW"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dirty="0" err="1"/>
                <a:t>色彩計畫</a:t>
              </a:r>
              <a:endParaRPr dirty="0"/>
            </a:p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dirty="0" err="1"/>
                <a:t>運用ＡＰＰ</a:t>
              </a:r>
              <a:endParaRPr dirty="0"/>
            </a:p>
          </p:txBody>
        </p: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影像" descr="影像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7209" y="1310950"/>
            <a:ext cx="4497226" cy="6598514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形狀"/>
          <p:cNvSpPr/>
          <p:nvPr/>
        </p:nvSpPr>
        <p:spPr>
          <a:xfrm>
            <a:off x="645531" y="252417"/>
            <a:ext cx="6020744" cy="8715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9" extrusionOk="0">
                <a:moveTo>
                  <a:pt x="2365" y="3"/>
                </a:moveTo>
                <a:cubicBezTo>
                  <a:pt x="2302" y="-1"/>
                  <a:pt x="2238" y="3"/>
                  <a:pt x="2176" y="26"/>
                </a:cubicBezTo>
                <a:cubicBezTo>
                  <a:pt x="1930" y="117"/>
                  <a:pt x="1889" y="290"/>
                  <a:pt x="1719" y="301"/>
                </a:cubicBezTo>
                <a:cubicBezTo>
                  <a:pt x="1549" y="312"/>
                  <a:pt x="1269" y="39"/>
                  <a:pt x="895" y="39"/>
                </a:cubicBezTo>
                <a:cubicBezTo>
                  <a:pt x="521" y="39"/>
                  <a:pt x="148" y="143"/>
                  <a:pt x="148" y="143"/>
                </a:cubicBezTo>
                <a:cubicBezTo>
                  <a:pt x="148" y="143"/>
                  <a:pt x="39" y="513"/>
                  <a:pt x="39" y="887"/>
                </a:cubicBezTo>
                <a:cubicBezTo>
                  <a:pt x="39" y="1261"/>
                  <a:pt x="312" y="1543"/>
                  <a:pt x="301" y="1713"/>
                </a:cubicBezTo>
                <a:cubicBezTo>
                  <a:pt x="290" y="1883"/>
                  <a:pt x="117" y="1924"/>
                  <a:pt x="26" y="2170"/>
                </a:cubicBezTo>
                <a:cubicBezTo>
                  <a:pt x="-65" y="2417"/>
                  <a:pt x="116" y="2716"/>
                  <a:pt x="116" y="2716"/>
                </a:cubicBezTo>
                <a:cubicBezTo>
                  <a:pt x="116" y="2716"/>
                  <a:pt x="362" y="2567"/>
                  <a:pt x="358" y="2788"/>
                </a:cubicBezTo>
                <a:cubicBezTo>
                  <a:pt x="354" y="3009"/>
                  <a:pt x="116" y="2870"/>
                  <a:pt x="116" y="2870"/>
                </a:cubicBezTo>
                <a:cubicBezTo>
                  <a:pt x="116" y="2870"/>
                  <a:pt x="-63" y="3091"/>
                  <a:pt x="39" y="3380"/>
                </a:cubicBezTo>
                <a:cubicBezTo>
                  <a:pt x="141" y="3669"/>
                  <a:pt x="532" y="3941"/>
                  <a:pt x="311" y="4111"/>
                </a:cubicBezTo>
                <a:cubicBezTo>
                  <a:pt x="90" y="4281"/>
                  <a:pt x="40" y="4724"/>
                  <a:pt x="176" y="4979"/>
                </a:cubicBezTo>
                <a:cubicBezTo>
                  <a:pt x="422" y="4745"/>
                  <a:pt x="617" y="4960"/>
                  <a:pt x="617" y="5488"/>
                </a:cubicBezTo>
                <a:cubicBezTo>
                  <a:pt x="617" y="6015"/>
                  <a:pt x="176" y="7138"/>
                  <a:pt x="176" y="8583"/>
                </a:cubicBezTo>
                <a:cubicBezTo>
                  <a:pt x="176" y="9581"/>
                  <a:pt x="386" y="10264"/>
                  <a:pt x="516" y="10736"/>
                </a:cubicBezTo>
                <a:cubicBezTo>
                  <a:pt x="386" y="11208"/>
                  <a:pt x="176" y="11889"/>
                  <a:pt x="176" y="12887"/>
                </a:cubicBezTo>
                <a:cubicBezTo>
                  <a:pt x="176" y="14332"/>
                  <a:pt x="617" y="15455"/>
                  <a:pt x="617" y="15982"/>
                </a:cubicBezTo>
                <a:cubicBezTo>
                  <a:pt x="617" y="16510"/>
                  <a:pt x="422" y="16727"/>
                  <a:pt x="176" y="16493"/>
                </a:cubicBezTo>
                <a:cubicBezTo>
                  <a:pt x="40" y="16748"/>
                  <a:pt x="90" y="17191"/>
                  <a:pt x="311" y="17361"/>
                </a:cubicBezTo>
                <a:cubicBezTo>
                  <a:pt x="532" y="17531"/>
                  <a:pt x="141" y="17802"/>
                  <a:pt x="39" y="18092"/>
                </a:cubicBezTo>
                <a:cubicBezTo>
                  <a:pt x="-63" y="18381"/>
                  <a:pt x="116" y="18602"/>
                  <a:pt x="116" y="18602"/>
                </a:cubicBezTo>
                <a:cubicBezTo>
                  <a:pt x="116" y="18602"/>
                  <a:pt x="354" y="18461"/>
                  <a:pt x="358" y="18682"/>
                </a:cubicBezTo>
                <a:cubicBezTo>
                  <a:pt x="362" y="18903"/>
                  <a:pt x="116" y="18754"/>
                  <a:pt x="116" y="18754"/>
                </a:cubicBezTo>
                <a:cubicBezTo>
                  <a:pt x="116" y="18754"/>
                  <a:pt x="-65" y="19053"/>
                  <a:pt x="26" y="19300"/>
                </a:cubicBezTo>
                <a:cubicBezTo>
                  <a:pt x="117" y="19546"/>
                  <a:pt x="290" y="19588"/>
                  <a:pt x="301" y="19759"/>
                </a:cubicBezTo>
                <a:cubicBezTo>
                  <a:pt x="312" y="19929"/>
                  <a:pt x="39" y="20209"/>
                  <a:pt x="39" y="20583"/>
                </a:cubicBezTo>
                <a:cubicBezTo>
                  <a:pt x="39" y="20957"/>
                  <a:pt x="148" y="21327"/>
                  <a:pt x="148" y="21327"/>
                </a:cubicBezTo>
                <a:cubicBezTo>
                  <a:pt x="148" y="21327"/>
                  <a:pt x="521" y="21431"/>
                  <a:pt x="895" y="21431"/>
                </a:cubicBezTo>
                <a:cubicBezTo>
                  <a:pt x="1269" y="21431"/>
                  <a:pt x="1549" y="21159"/>
                  <a:pt x="1719" y="21170"/>
                </a:cubicBezTo>
                <a:cubicBezTo>
                  <a:pt x="1889" y="21181"/>
                  <a:pt x="1930" y="21353"/>
                  <a:pt x="2176" y="21444"/>
                </a:cubicBezTo>
                <a:cubicBezTo>
                  <a:pt x="2423" y="21535"/>
                  <a:pt x="2720" y="21354"/>
                  <a:pt x="2720" y="21354"/>
                </a:cubicBezTo>
                <a:cubicBezTo>
                  <a:pt x="2720" y="21354"/>
                  <a:pt x="2573" y="21108"/>
                  <a:pt x="2794" y="21112"/>
                </a:cubicBezTo>
                <a:cubicBezTo>
                  <a:pt x="3015" y="21116"/>
                  <a:pt x="2874" y="21354"/>
                  <a:pt x="2874" y="21354"/>
                </a:cubicBezTo>
                <a:cubicBezTo>
                  <a:pt x="2874" y="21354"/>
                  <a:pt x="3094" y="21533"/>
                  <a:pt x="3383" y="21431"/>
                </a:cubicBezTo>
                <a:cubicBezTo>
                  <a:pt x="3671" y="21329"/>
                  <a:pt x="3943" y="20937"/>
                  <a:pt x="4113" y="21159"/>
                </a:cubicBezTo>
                <a:cubicBezTo>
                  <a:pt x="4283" y="21380"/>
                  <a:pt x="4724" y="21431"/>
                  <a:pt x="4979" y="21295"/>
                </a:cubicBezTo>
                <a:cubicBezTo>
                  <a:pt x="4746" y="21049"/>
                  <a:pt x="4963" y="20853"/>
                  <a:pt x="5490" y="20853"/>
                </a:cubicBezTo>
                <a:cubicBezTo>
                  <a:pt x="6016" y="20853"/>
                  <a:pt x="7137" y="21295"/>
                  <a:pt x="8581" y="21295"/>
                </a:cubicBezTo>
                <a:cubicBezTo>
                  <a:pt x="9581" y="21295"/>
                  <a:pt x="10263" y="21082"/>
                  <a:pt x="10735" y="20952"/>
                </a:cubicBezTo>
                <a:cubicBezTo>
                  <a:pt x="11207" y="21082"/>
                  <a:pt x="11889" y="21295"/>
                  <a:pt x="12889" y="21295"/>
                </a:cubicBezTo>
                <a:cubicBezTo>
                  <a:pt x="14333" y="21295"/>
                  <a:pt x="15454" y="20853"/>
                  <a:pt x="15980" y="20853"/>
                </a:cubicBezTo>
                <a:cubicBezTo>
                  <a:pt x="16507" y="20853"/>
                  <a:pt x="16723" y="21049"/>
                  <a:pt x="16489" y="21295"/>
                </a:cubicBezTo>
                <a:cubicBezTo>
                  <a:pt x="16744" y="21432"/>
                  <a:pt x="17187" y="21380"/>
                  <a:pt x="17357" y="21159"/>
                </a:cubicBezTo>
                <a:cubicBezTo>
                  <a:pt x="17527" y="20937"/>
                  <a:pt x="17797" y="21329"/>
                  <a:pt x="18086" y="21431"/>
                </a:cubicBezTo>
                <a:cubicBezTo>
                  <a:pt x="18374" y="21533"/>
                  <a:pt x="18596" y="21354"/>
                  <a:pt x="18596" y="21354"/>
                </a:cubicBezTo>
                <a:cubicBezTo>
                  <a:pt x="18596" y="21354"/>
                  <a:pt x="18455" y="21116"/>
                  <a:pt x="18676" y="21112"/>
                </a:cubicBezTo>
                <a:cubicBezTo>
                  <a:pt x="18897" y="21108"/>
                  <a:pt x="18748" y="21354"/>
                  <a:pt x="18748" y="21354"/>
                </a:cubicBezTo>
                <a:cubicBezTo>
                  <a:pt x="18748" y="21354"/>
                  <a:pt x="19047" y="21535"/>
                  <a:pt x="19294" y="21444"/>
                </a:cubicBezTo>
                <a:cubicBezTo>
                  <a:pt x="19540" y="21353"/>
                  <a:pt x="19581" y="21181"/>
                  <a:pt x="19751" y="21170"/>
                </a:cubicBezTo>
                <a:cubicBezTo>
                  <a:pt x="19921" y="21159"/>
                  <a:pt x="20201" y="21431"/>
                  <a:pt x="20575" y="21431"/>
                </a:cubicBezTo>
                <a:cubicBezTo>
                  <a:pt x="20949" y="21431"/>
                  <a:pt x="21321" y="21327"/>
                  <a:pt x="21321" y="21327"/>
                </a:cubicBezTo>
                <a:cubicBezTo>
                  <a:pt x="21321" y="21327"/>
                  <a:pt x="21429" y="20957"/>
                  <a:pt x="21429" y="20583"/>
                </a:cubicBezTo>
                <a:cubicBezTo>
                  <a:pt x="21429" y="20209"/>
                  <a:pt x="21158" y="19929"/>
                  <a:pt x="21169" y="19759"/>
                </a:cubicBezTo>
                <a:cubicBezTo>
                  <a:pt x="21180" y="19588"/>
                  <a:pt x="21353" y="19546"/>
                  <a:pt x="21444" y="19300"/>
                </a:cubicBezTo>
                <a:cubicBezTo>
                  <a:pt x="21535" y="19053"/>
                  <a:pt x="21354" y="18754"/>
                  <a:pt x="21354" y="18754"/>
                </a:cubicBezTo>
                <a:cubicBezTo>
                  <a:pt x="21354" y="18754"/>
                  <a:pt x="21108" y="18903"/>
                  <a:pt x="21112" y="18682"/>
                </a:cubicBezTo>
                <a:cubicBezTo>
                  <a:pt x="21116" y="18461"/>
                  <a:pt x="21354" y="18602"/>
                  <a:pt x="21354" y="18602"/>
                </a:cubicBezTo>
                <a:cubicBezTo>
                  <a:pt x="21354" y="18602"/>
                  <a:pt x="21531" y="18381"/>
                  <a:pt x="21429" y="18092"/>
                </a:cubicBezTo>
                <a:cubicBezTo>
                  <a:pt x="21327" y="17802"/>
                  <a:pt x="20938" y="17531"/>
                  <a:pt x="21159" y="17361"/>
                </a:cubicBezTo>
                <a:cubicBezTo>
                  <a:pt x="21380" y="17191"/>
                  <a:pt x="21430" y="16748"/>
                  <a:pt x="21294" y="16493"/>
                </a:cubicBezTo>
                <a:cubicBezTo>
                  <a:pt x="21048" y="16727"/>
                  <a:pt x="20852" y="16510"/>
                  <a:pt x="20852" y="15982"/>
                </a:cubicBezTo>
                <a:cubicBezTo>
                  <a:pt x="20852" y="15455"/>
                  <a:pt x="21294" y="14332"/>
                  <a:pt x="21294" y="12887"/>
                </a:cubicBezTo>
                <a:cubicBezTo>
                  <a:pt x="21294" y="11889"/>
                  <a:pt x="21084" y="11208"/>
                  <a:pt x="20954" y="10736"/>
                </a:cubicBezTo>
                <a:cubicBezTo>
                  <a:pt x="21084" y="10264"/>
                  <a:pt x="21294" y="9581"/>
                  <a:pt x="21294" y="8583"/>
                </a:cubicBezTo>
                <a:cubicBezTo>
                  <a:pt x="21294" y="7138"/>
                  <a:pt x="20852" y="6015"/>
                  <a:pt x="20852" y="5488"/>
                </a:cubicBezTo>
                <a:cubicBezTo>
                  <a:pt x="20852" y="4960"/>
                  <a:pt x="21048" y="4745"/>
                  <a:pt x="21294" y="4979"/>
                </a:cubicBezTo>
                <a:cubicBezTo>
                  <a:pt x="21430" y="4724"/>
                  <a:pt x="21380" y="4281"/>
                  <a:pt x="21159" y="4111"/>
                </a:cubicBezTo>
                <a:cubicBezTo>
                  <a:pt x="20938" y="3941"/>
                  <a:pt x="21327" y="3669"/>
                  <a:pt x="21429" y="3380"/>
                </a:cubicBezTo>
                <a:cubicBezTo>
                  <a:pt x="21531" y="3091"/>
                  <a:pt x="21354" y="2870"/>
                  <a:pt x="21354" y="2870"/>
                </a:cubicBezTo>
                <a:cubicBezTo>
                  <a:pt x="21354" y="2870"/>
                  <a:pt x="21116" y="3009"/>
                  <a:pt x="21112" y="2788"/>
                </a:cubicBezTo>
                <a:cubicBezTo>
                  <a:pt x="21108" y="2567"/>
                  <a:pt x="21354" y="2716"/>
                  <a:pt x="21354" y="2716"/>
                </a:cubicBezTo>
                <a:cubicBezTo>
                  <a:pt x="21354" y="2716"/>
                  <a:pt x="21535" y="2417"/>
                  <a:pt x="21444" y="2170"/>
                </a:cubicBezTo>
                <a:cubicBezTo>
                  <a:pt x="21353" y="1924"/>
                  <a:pt x="21180" y="1883"/>
                  <a:pt x="21169" y="1713"/>
                </a:cubicBezTo>
                <a:cubicBezTo>
                  <a:pt x="21158" y="1543"/>
                  <a:pt x="21429" y="1261"/>
                  <a:pt x="21429" y="887"/>
                </a:cubicBezTo>
                <a:cubicBezTo>
                  <a:pt x="21429" y="513"/>
                  <a:pt x="21321" y="143"/>
                  <a:pt x="21321" y="143"/>
                </a:cubicBezTo>
                <a:cubicBezTo>
                  <a:pt x="21321" y="143"/>
                  <a:pt x="20949" y="39"/>
                  <a:pt x="20575" y="39"/>
                </a:cubicBezTo>
                <a:cubicBezTo>
                  <a:pt x="20201" y="39"/>
                  <a:pt x="19921" y="312"/>
                  <a:pt x="19751" y="301"/>
                </a:cubicBezTo>
                <a:cubicBezTo>
                  <a:pt x="19581" y="290"/>
                  <a:pt x="19540" y="117"/>
                  <a:pt x="19294" y="26"/>
                </a:cubicBezTo>
                <a:cubicBezTo>
                  <a:pt x="19047" y="-65"/>
                  <a:pt x="18748" y="116"/>
                  <a:pt x="18748" y="116"/>
                </a:cubicBezTo>
                <a:cubicBezTo>
                  <a:pt x="18748" y="116"/>
                  <a:pt x="18897" y="362"/>
                  <a:pt x="18676" y="358"/>
                </a:cubicBezTo>
                <a:cubicBezTo>
                  <a:pt x="18455" y="354"/>
                  <a:pt x="18596" y="116"/>
                  <a:pt x="18596" y="116"/>
                </a:cubicBezTo>
                <a:cubicBezTo>
                  <a:pt x="18596" y="116"/>
                  <a:pt x="18374" y="-63"/>
                  <a:pt x="18086" y="39"/>
                </a:cubicBezTo>
                <a:cubicBezTo>
                  <a:pt x="17797" y="141"/>
                  <a:pt x="17527" y="533"/>
                  <a:pt x="17357" y="311"/>
                </a:cubicBezTo>
                <a:cubicBezTo>
                  <a:pt x="17187" y="90"/>
                  <a:pt x="16744" y="40"/>
                  <a:pt x="16489" y="176"/>
                </a:cubicBezTo>
                <a:cubicBezTo>
                  <a:pt x="16723" y="423"/>
                  <a:pt x="16507" y="618"/>
                  <a:pt x="15980" y="618"/>
                </a:cubicBezTo>
                <a:cubicBezTo>
                  <a:pt x="15454" y="618"/>
                  <a:pt x="14333" y="176"/>
                  <a:pt x="12889" y="176"/>
                </a:cubicBezTo>
                <a:cubicBezTo>
                  <a:pt x="11889" y="176"/>
                  <a:pt x="11207" y="388"/>
                  <a:pt x="10735" y="518"/>
                </a:cubicBezTo>
                <a:cubicBezTo>
                  <a:pt x="10263" y="388"/>
                  <a:pt x="9581" y="176"/>
                  <a:pt x="8581" y="176"/>
                </a:cubicBezTo>
                <a:cubicBezTo>
                  <a:pt x="7137" y="176"/>
                  <a:pt x="6016" y="618"/>
                  <a:pt x="5490" y="618"/>
                </a:cubicBezTo>
                <a:cubicBezTo>
                  <a:pt x="4963" y="618"/>
                  <a:pt x="4746" y="423"/>
                  <a:pt x="4979" y="176"/>
                </a:cubicBezTo>
                <a:cubicBezTo>
                  <a:pt x="4724" y="40"/>
                  <a:pt x="4283" y="90"/>
                  <a:pt x="4113" y="311"/>
                </a:cubicBezTo>
                <a:cubicBezTo>
                  <a:pt x="3943" y="533"/>
                  <a:pt x="3671" y="141"/>
                  <a:pt x="3383" y="39"/>
                </a:cubicBezTo>
                <a:cubicBezTo>
                  <a:pt x="3094" y="-63"/>
                  <a:pt x="2874" y="116"/>
                  <a:pt x="2874" y="116"/>
                </a:cubicBezTo>
                <a:cubicBezTo>
                  <a:pt x="2874" y="116"/>
                  <a:pt x="3015" y="354"/>
                  <a:pt x="2794" y="358"/>
                </a:cubicBezTo>
                <a:cubicBezTo>
                  <a:pt x="2573" y="362"/>
                  <a:pt x="2720" y="116"/>
                  <a:pt x="2720" y="116"/>
                </a:cubicBezTo>
                <a:cubicBezTo>
                  <a:pt x="2720" y="116"/>
                  <a:pt x="2553" y="15"/>
                  <a:pt x="2365" y="3"/>
                </a:cubicBezTo>
                <a:close/>
                <a:moveTo>
                  <a:pt x="2665" y="2669"/>
                </a:moveTo>
                <a:lnTo>
                  <a:pt x="18803" y="2669"/>
                </a:lnTo>
                <a:lnTo>
                  <a:pt x="18803" y="8960"/>
                </a:lnTo>
                <a:lnTo>
                  <a:pt x="18803" y="12510"/>
                </a:lnTo>
                <a:lnTo>
                  <a:pt x="18803" y="18802"/>
                </a:lnTo>
                <a:lnTo>
                  <a:pt x="2665" y="18802"/>
                </a:lnTo>
                <a:lnTo>
                  <a:pt x="2665" y="12510"/>
                </a:lnTo>
                <a:lnTo>
                  <a:pt x="2665" y="2669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8C3A38"/>
            </a:solidFill>
          </a:ln>
          <a:effectLst>
            <a:outerShdw blurRad="495300" rotWithShape="0">
              <a:srgbClr val="000000">
                <a:alpha val="75000"/>
              </a:srgbClr>
            </a:outerShdw>
            <a:reflection stA="62759" endPos="40000" dir="5400000" sy="-100000" algn="bl" rotWithShape="0"/>
          </a:effectLst>
        </p:spPr>
        <p:txBody>
          <a:bodyPr lIns="65022" tIns="65022" rIns="65022" bIns="65022" anchor="ctr"/>
          <a:lstStyle/>
          <a:p>
            <a:pPr algn="l" defTabSz="1300480">
              <a:defRPr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6" name="我的時尚伸展台"/>
          <p:cNvSpPr/>
          <p:nvPr/>
        </p:nvSpPr>
        <p:spPr>
          <a:xfrm>
            <a:off x="6804001" y="5483765"/>
            <a:ext cx="5488094" cy="4140672"/>
          </a:xfrm>
          <a:prstGeom prst="wedgeEllipseCallout">
            <a:avLst>
              <a:gd name="adj1" fmla="val -91245"/>
              <a:gd name="adj2" fmla="val -65046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>
            <a:lvl1pPr defTabSz="1300480">
              <a:defRPr sz="44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我的時尚伸展台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E87C8B75-8A30-442E-A540-919F1C3F31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23315" y="1759527"/>
            <a:ext cx="9128424" cy="623454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026" name="Picture 2" descr="https://lh6.googleusercontent.com/LsOSh_WsIM17_Hvu8I971EHplwflqZB7xw5MG4CtuBhL5R67PGrIJOfp8JyRgiujlQ0p5_FLUV3_VrPGtqwOW6VxHNJyRIzjuOxZJHOOsYdja5PnBkda6dXmpI9UCGV0aFHCbpSb">
            <a:extLst>
              <a:ext uri="{FF2B5EF4-FFF2-40B4-BE49-F238E27FC236}">
                <a16:creationId xmlns:a16="http://schemas.microsoft.com/office/drawing/2014/main" id="{5D5D7ED6-2352-449B-AE42-BCB010F78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55" y="1199278"/>
            <a:ext cx="5745992" cy="763992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9964282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7035" y="221554"/>
            <a:ext cx="7331333" cy="78122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554353_3876988045872_1346820143_n.jpg" descr="554353_3876988045872_1346820143_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6453" y="6321708"/>
            <a:ext cx="3012634" cy="3210338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謝謝大家 接下來上課，希望小朋友也能像杜爾普醫師的學生一樣專心認真！"/>
          <p:cNvSpPr/>
          <p:nvPr/>
        </p:nvSpPr>
        <p:spPr>
          <a:xfrm>
            <a:off x="3827396" y="5999018"/>
            <a:ext cx="7923610" cy="2925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42" y="0"/>
                </a:moveTo>
                <a:cubicBezTo>
                  <a:pt x="6941" y="0"/>
                  <a:pt x="6779" y="400"/>
                  <a:pt x="6779" y="895"/>
                </a:cubicBezTo>
                <a:lnTo>
                  <a:pt x="6779" y="14663"/>
                </a:lnTo>
                <a:lnTo>
                  <a:pt x="0" y="21600"/>
                </a:lnTo>
                <a:lnTo>
                  <a:pt x="9280" y="17213"/>
                </a:lnTo>
                <a:lnTo>
                  <a:pt x="21238" y="17213"/>
                </a:lnTo>
                <a:cubicBezTo>
                  <a:pt x="21438" y="17213"/>
                  <a:pt x="21600" y="16813"/>
                  <a:pt x="21600" y="16318"/>
                </a:cubicBezTo>
                <a:lnTo>
                  <a:pt x="21600" y="895"/>
                </a:lnTo>
                <a:cubicBezTo>
                  <a:pt x="21600" y="400"/>
                  <a:pt x="21438" y="0"/>
                  <a:pt x="21238" y="0"/>
                </a:cubicBezTo>
                <a:lnTo>
                  <a:pt x="7142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dirty="0" err="1"/>
              <a:t>謝謝大家</a:t>
            </a:r>
            <a:r>
              <a:rPr dirty="0"/>
              <a:t/>
            </a:r>
            <a:br>
              <a:rPr dirty="0"/>
            </a:br>
            <a:r>
              <a:rPr lang="zh-TW" altLang="en-US" dirty="0"/>
              <a:t>   </a:t>
            </a:r>
            <a:r>
              <a:rPr dirty="0" err="1"/>
              <a:t>接下來上課，希望小朋友</a:t>
            </a:r>
            <a:endParaRPr lang="en-US" altLang="zh-TW" dirty="0"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lang="zh-TW" altLang="en-US" dirty="0"/>
              <a:t>                            </a:t>
            </a:r>
            <a:r>
              <a:rPr dirty="0" err="1"/>
              <a:t>也能像杜爾普醫師的學生一樣專心認真</a:t>
            </a:r>
            <a:r>
              <a:rPr dirty="0"/>
              <a:t>！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1622" y="1082040"/>
            <a:ext cx="5080001" cy="76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形狀"/>
          <p:cNvSpPr/>
          <p:nvPr/>
        </p:nvSpPr>
        <p:spPr>
          <a:xfrm>
            <a:off x="645531" y="252417"/>
            <a:ext cx="6020744" cy="8715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9" extrusionOk="0">
                <a:moveTo>
                  <a:pt x="2365" y="3"/>
                </a:moveTo>
                <a:cubicBezTo>
                  <a:pt x="2302" y="-1"/>
                  <a:pt x="2238" y="3"/>
                  <a:pt x="2176" y="26"/>
                </a:cubicBezTo>
                <a:cubicBezTo>
                  <a:pt x="1930" y="117"/>
                  <a:pt x="1889" y="290"/>
                  <a:pt x="1719" y="301"/>
                </a:cubicBezTo>
                <a:cubicBezTo>
                  <a:pt x="1549" y="312"/>
                  <a:pt x="1269" y="39"/>
                  <a:pt x="895" y="39"/>
                </a:cubicBezTo>
                <a:cubicBezTo>
                  <a:pt x="521" y="39"/>
                  <a:pt x="148" y="143"/>
                  <a:pt x="148" y="143"/>
                </a:cubicBezTo>
                <a:cubicBezTo>
                  <a:pt x="148" y="143"/>
                  <a:pt x="39" y="513"/>
                  <a:pt x="39" y="887"/>
                </a:cubicBezTo>
                <a:cubicBezTo>
                  <a:pt x="39" y="1261"/>
                  <a:pt x="312" y="1543"/>
                  <a:pt x="301" y="1713"/>
                </a:cubicBezTo>
                <a:cubicBezTo>
                  <a:pt x="290" y="1883"/>
                  <a:pt x="117" y="1924"/>
                  <a:pt x="26" y="2170"/>
                </a:cubicBezTo>
                <a:cubicBezTo>
                  <a:pt x="-65" y="2417"/>
                  <a:pt x="116" y="2716"/>
                  <a:pt x="116" y="2716"/>
                </a:cubicBezTo>
                <a:cubicBezTo>
                  <a:pt x="116" y="2716"/>
                  <a:pt x="362" y="2567"/>
                  <a:pt x="358" y="2788"/>
                </a:cubicBezTo>
                <a:cubicBezTo>
                  <a:pt x="354" y="3009"/>
                  <a:pt x="116" y="2870"/>
                  <a:pt x="116" y="2870"/>
                </a:cubicBezTo>
                <a:cubicBezTo>
                  <a:pt x="116" y="2870"/>
                  <a:pt x="-63" y="3091"/>
                  <a:pt x="39" y="3380"/>
                </a:cubicBezTo>
                <a:cubicBezTo>
                  <a:pt x="141" y="3669"/>
                  <a:pt x="532" y="3941"/>
                  <a:pt x="311" y="4111"/>
                </a:cubicBezTo>
                <a:cubicBezTo>
                  <a:pt x="90" y="4281"/>
                  <a:pt x="40" y="4724"/>
                  <a:pt x="176" y="4979"/>
                </a:cubicBezTo>
                <a:cubicBezTo>
                  <a:pt x="422" y="4745"/>
                  <a:pt x="617" y="4960"/>
                  <a:pt x="617" y="5488"/>
                </a:cubicBezTo>
                <a:cubicBezTo>
                  <a:pt x="617" y="6015"/>
                  <a:pt x="176" y="7138"/>
                  <a:pt x="176" y="8583"/>
                </a:cubicBezTo>
                <a:cubicBezTo>
                  <a:pt x="176" y="9581"/>
                  <a:pt x="386" y="10264"/>
                  <a:pt x="516" y="10736"/>
                </a:cubicBezTo>
                <a:cubicBezTo>
                  <a:pt x="386" y="11208"/>
                  <a:pt x="176" y="11889"/>
                  <a:pt x="176" y="12887"/>
                </a:cubicBezTo>
                <a:cubicBezTo>
                  <a:pt x="176" y="14332"/>
                  <a:pt x="617" y="15455"/>
                  <a:pt x="617" y="15982"/>
                </a:cubicBezTo>
                <a:cubicBezTo>
                  <a:pt x="617" y="16510"/>
                  <a:pt x="422" y="16727"/>
                  <a:pt x="176" y="16493"/>
                </a:cubicBezTo>
                <a:cubicBezTo>
                  <a:pt x="40" y="16748"/>
                  <a:pt x="90" y="17191"/>
                  <a:pt x="311" y="17361"/>
                </a:cubicBezTo>
                <a:cubicBezTo>
                  <a:pt x="532" y="17531"/>
                  <a:pt x="141" y="17802"/>
                  <a:pt x="39" y="18092"/>
                </a:cubicBezTo>
                <a:cubicBezTo>
                  <a:pt x="-63" y="18381"/>
                  <a:pt x="116" y="18602"/>
                  <a:pt x="116" y="18602"/>
                </a:cubicBezTo>
                <a:cubicBezTo>
                  <a:pt x="116" y="18602"/>
                  <a:pt x="354" y="18461"/>
                  <a:pt x="358" y="18682"/>
                </a:cubicBezTo>
                <a:cubicBezTo>
                  <a:pt x="362" y="18903"/>
                  <a:pt x="116" y="18754"/>
                  <a:pt x="116" y="18754"/>
                </a:cubicBezTo>
                <a:cubicBezTo>
                  <a:pt x="116" y="18754"/>
                  <a:pt x="-65" y="19053"/>
                  <a:pt x="26" y="19300"/>
                </a:cubicBezTo>
                <a:cubicBezTo>
                  <a:pt x="117" y="19546"/>
                  <a:pt x="290" y="19588"/>
                  <a:pt x="301" y="19759"/>
                </a:cubicBezTo>
                <a:cubicBezTo>
                  <a:pt x="312" y="19929"/>
                  <a:pt x="39" y="20209"/>
                  <a:pt x="39" y="20583"/>
                </a:cubicBezTo>
                <a:cubicBezTo>
                  <a:pt x="39" y="20957"/>
                  <a:pt x="148" y="21327"/>
                  <a:pt x="148" y="21327"/>
                </a:cubicBezTo>
                <a:cubicBezTo>
                  <a:pt x="148" y="21327"/>
                  <a:pt x="521" y="21431"/>
                  <a:pt x="895" y="21431"/>
                </a:cubicBezTo>
                <a:cubicBezTo>
                  <a:pt x="1269" y="21431"/>
                  <a:pt x="1549" y="21159"/>
                  <a:pt x="1719" y="21170"/>
                </a:cubicBezTo>
                <a:cubicBezTo>
                  <a:pt x="1889" y="21181"/>
                  <a:pt x="1930" y="21353"/>
                  <a:pt x="2176" y="21444"/>
                </a:cubicBezTo>
                <a:cubicBezTo>
                  <a:pt x="2423" y="21535"/>
                  <a:pt x="2720" y="21354"/>
                  <a:pt x="2720" y="21354"/>
                </a:cubicBezTo>
                <a:cubicBezTo>
                  <a:pt x="2720" y="21354"/>
                  <a:pt x="2573" y="21108"/>
                  <a:pt x="2794" y="21112"/>
                </a:cubicBezTo>
                <a:cubicBezTo>
                  <a:pt x="3015" y="21116"/>
                  <a:pt x="2874" y="21354"/>
                  <a:pt x="2874" y="21354"/>
                </a:cubicBezTo>
                <a:cubicBezTo>
                  <a:pt x="2874" y="21354"/>
                  <a:pt x="3094" y="21533"/>
                  <a:pt x="3383" y="21431"/>
                </a:cubicBezTo>
                <a:cubicBezTo>
                  <a:pt x="3671" y="21329"/>
                  <a:pt x="3943" y="20937"/>
                  <a:pt x="4113" y="21159"/>
                </a:cubicBezTo>
                <a:cubicBezTo>
                  <a:pt x="4283" y="21380"/>
                  <a:pt x="4724" y="21431"/>
                  <a:pt x="4979" y="21295"/>
                </a:cubicBezTo>
                <a:cubicBezTo>
                  <a:pt x="4746" y="21049"/>
                  <a:pt x="4963" y="20853"/>
                  <a:pt x="5490" y="20853"/>
                </a:cubicBezTo>
                <a:cubicBezTo>
                  <a:pt x="6016" y="20853"/>
                  <a:pt x="7137" y="21295"/>
                  <a:pt x="8581" y="21295"/>
                </a:cubicBezTo>
                <a:cubicBezTo>
                  <a:pt x="9581" y="21295"/>
                  <a:pt x="10263" y="21082"/>
                  <a:pt x="10735" y="20952"/>
                </a:cubicBezTo>
                <a:cubicBezTo>
                  <a:pt x="11207" y="21082"/>
                  <a:pt x="11889" y="21295"/>
                  <a:pt x="12889" y="21295"/>
                </a:cubicBezTo>
                <a:cubicBezTo>
                  <a:pt x="14333" y="21295"/>
                  <a:pt x="15454" y="20853"/>
                  <a:pt x="15980" y="20853"/>
                </a:cubicBezTo>
                <a:cubicBezTo>
                  <a:pt x="16507" y="20853"/>
                  <a:pt x="16723" y="21049"/>
                  <a:pt x="16489" y="21295"/>
                </a:cubicBezTo>
                <a:cubicBezTo>
                  <a:pt x="16744" y="21432"/>
                  <a:pt x="17187" y="21380"/>
                  <a:pt x="17357" y="21159"/>
                </a:cubicBezTo>
                <a:cubicBezTo>
                  <a:pt x="17527" y="20937"/>
                  <a:pt x="17797" y="21329"/>
                  <a:pt x="18086" y="21431"/>
                </a:cubicBezTo>
                <a:cubicBezTo>
                  <a:pt x="18374" y="21533"/>
                  <a:pt x="18596" y="21354"/>
                  <a:pt x="18596" y="21354"/>
                </a:cubicBezTo>
                <a:cubicBezTo>
                  <a:pt x="18596" y="21354"/>
                  <a:pt x="18455" y="21116"/>
                  <a:pt x="18676" y="21112"/>
                </a:cubicBezTo>
                <a:cubicBezTo>
                  <a:pt x="18897" y="21108"/>
                  <a:pt x="18748" y="21354"/>
                  <a:pt x="18748" y="21354"/>
                </a:cubicBezTo>
                <a:cubicBezTo>
                  <a:pt x="18748" y="21354"/>
                  <a:pt x="19047" y="21535"/>
                  <a:pt x="19294" y="21444"/>
                </a:cubicBezTo>
                <a:cubicBezTo>
                  <a:pt x="19540" y="21353"/>
                  <a:pt x="19581" y="21181"/>
                  <a:pt x="19751" y="21170"/>
                </a:cubicBezTo>
                <a:cubicBezTo>
                  <a:pt x="19921" y="21159"/>
                  <a:pt x="20201" y="21431"/>
                  <a:pt x="20575" y="21431"/>
                </a:cubicBezTo>
                <a:cubicBezTo>
                  <a:pt x="20949" y="21431"/>
                  <a:pt x="21321" y="21327"/>
                  <a:pt x="21321" y="21327"/>
                </a:cubicBezTo>
                <a:cubicBezTo>
                  <a:pt x="21321" y="21327"/>
                  <a:pt x="21429" y="20957"/>
                  <a:pt x="21429" y="20583"/>
                </a:cubicBezTo>
                <a:cubicBezTo>
                  <a:pt x="21429" y="20209"/>
                  <a:pt x="21158" y="19929"/>
                  <a:pt x="21169" y="19759"/>
                </a:cubicBezTo>
                <a:cubicBezTo>
                  <a:pt x="21180" y="19588"/>
                  <a:pt x="21353" y="19546"/>
                  <a:pt x="21444" y="19300"/>
                </a:cubicBezTo>
                <a:cubicBezTo>
                  <a:pt x="21535" y="19053"/>
                  <a:pt x="21354" y="18754"/>
                  <a:pt x="21354" y="18754"/>
                </a:cubicBezTo>
                <a:cubicBezTo>
                  <a:pt x="21354" y="18754"/>
                  <a:pt x="21108" y="18903"/>
                  <a:pt x="21112" y="18682"/>
                </a:cubicBezTo>
                <a:cubicBezTo>
                  <a:pt x="21116" y="18461"/>
                  <a:pt x="21354" y="18602"/>
                  <a:pt x="21354" y="18602"/>
                </a:cubicBezTo>
                <a:cubicBezTo>
                  <a:pt x="21354" y="18602"/>
                  <a:pt x="21531" y="18381"/>
                  <a:pt x="21429" y="18092"/>
                </a:cubicBezTo>
                <a:cubicBezTo>
                  <a:pt x="21327" y="17802"/>
                  <a:pt x="20938" y="17531"/>
                  <a:pt x="21159" y="17361"/>
                </a:cubicBezTo>
                <a:cubicBezTo>
                  <a:pt x="21380" y="17191"/>
                  <a:pt x="21430" y="16748"/>
                  <a:pt x="21294" y="16493"/>
                </a:cubicBezTo>
                <a:cubicBezTo>
                  <a:pt x="21048" y="16727"/>
                  <a:pt x="20852" y="16510"/>
                  <a:pt x="20852" y="15982"/>
                </a:cubicBezTo>
                <a:cubicBezTo>
                  <a:pt x="20852" y="15455"/>
                  <a:pt x="21294" y="14332"/>
                  <a:pt x="21294" y="12887"/>
                </a:cubicBezTo>
                <a:cubicBezTo>
                  <a:pt x="21294" y="11889"/>
                  <a:pt x="21084" y="11208"/>
                  <a:pt x="20954" y="10736"/>
                </a:cubicBezTo>
                <a:cubicBezTo>
                  <a:pt x="21084" y="10264"/>
                  <a:pt x="21294" y="9581"/>
                  <a:pt x="21294" y="8583"/>
                </a:cubicBezTo>
                <a:cubicBezTo>
                  <a:pt x="21294" y="7138"/>
                  <a:pt x="20852" y="6015"/>
                  <a:pt x="20852" y="5488"/>
                </a:cubicBezTo>
                <a:cubicBezTo>
                  <a:pt x="20852" y="4960"/>
                  <a:pt x="21048" y="4745"/>
                  <a:pt x="21294" y="4979"/>
                </a:cubicBezTo>
                <a:cubicBezTo>
                  <a:pt x="21430" y="4724"/>
                  <a:pt x="21380" y="4281"/>
                  <a:pt x="21159" y="4111"/>
                </a:cubicBezTo>
                <a:cubicBezTo>
                  <a:pt x="20938" y="3941"/>
                  <a:pt x="21327" y="3669"/>
                  <a:pt x="21429" y="3380"/>
                </a:cubicBezTo>
                <a:cubicBezTo>
                  <a:pt x="21531" y="3091"/>
                  <a:pt x="21354" y="2870"/>
                  <a:pt x="21354" y="2870"/>
                </a:cubicBezTo>
                <a:cubicBezTo>
                  <a:pt x="21354" y="2870"/>
                  <a:pt x="21116" y="3009"/>
                  <a:pt x="21112" y="2788"/>
                </a:cubicBezTo>
                <a:cubicBezTo>
                  <a:pt x="21108" y="2567"/>
                  <a:pt x="21354" y="2716"/>
                  <a:pt x="21354" y="2716"/>
                </a:cubicBezTo>
                <a:cubicBezTo>
                  <a:pt x="21354" y="2716"/>
                  <a:pt x="21535" y="2417"/>
                  <a:pt x="21444" y="2170"/>
                </a:cubicBezTo>
                <a:cubicBezTo>
                  <a:pt x="21353" y="1924"/>
                  <a:pt x="21180" y="1883"/>
                  <a:pt x="21169" y="1713"/>
                </a:cubicBezTo>
                <a:cubicBezTo>
                  <a:pt x="21158" y="1543"/>
                  <a:pt x="21429" y="1261"/>
                  <a:pt x="21429" y="887"/>
                </a:cubicBezTo>
                <a:cubicBezTo>
                  <a:pt x="21429" y="513"/>
                  <a:pt x="21321" y="143"/>
                  <a:pt x="21321" y="143"/>
                </a:cubicBezTo>
                <a:cubicBezTo>
                  <a:pt x="21321" y="143"/>
                  <a:pt x="20949" y="39"/>
                  <a:pt x="20575" y="39"/>
                </a:cubicBezTo>
                <a:cubicBezTo>
                  <a:pt x="20201" y="39"/>
                  <a:pt x="19921" y="312"/>
                  <a:pt x="19751" y="301"/>
                </a:cubicBezTo>
                <a:cubicBezTo>
                  <a:pt x="19581" y="290"/>
                  <a:pt x="19540" y="117"/>
                  <a:pt x="19294" y="26"/>
                </a:cubicBezTo>
                <a:cubicBezTo>
                  <a:pt x="19047" y="-65"/>
                  <a:pt x="18748" y="116"/>
                  <a:pt x="18748" y="116"/>
                </a:cubicBezTo>
                <a:cubicBezTo>
                  <a:pt x="18748" y="116"/>
                  <a:pt x="18897" y="362"/>
                  <a:pt x="18676" y="358"/>
                </a:cubicBezTo>
                <a:cubicBezTo>
                  <a:pt x="18455" y="354"/>
                  <a:pt x="18596" y="116"/>
                  <a:pt x="18596" y="116"/>
                </a:cubicBezTo>
                <a:cubicBezTo>
                  <a:pt x="18596" y="116"/>
                  <a:pt x="18374" y="-63"/>
                  <a:pt x="18086" y="39"/>
                </a:cubicBezTo>
                <a:cubicBezTo>
                  <a:pt x="17797" y="141"/>
                  <a:pt x="17527" y="533"/>
                  <a:pt x="17357" y="311"/>
                </a:cubicBezTo>
                <a:cubicBezTo>
                  <a:pt x="17187" y="90"/>
                  <a:pt x="16744" y="40"/>
                  <a:pt x="16489" y="176"/>
                </a:cubicBezTo>
                <a:cubicBezTo>
                  <a:pt x="16723" y="423"/>
                  <a:pt x="16507" y="618"/>
                  <a:pt x="15980" y="618"/>
                </a:cubicBezTo>
                <a:cubicBezTo>
                  <a:pt x="15454" y="618"/>
                  <a:pt x="14333" y="176"/>
                  <a:pt x="12889" y="176"/>
                </a:cubicBezTo>
                <a:cubicBezTo>
                  <a:pt x="11889" y="176"/>
                  <a:pt x="11207" y="388"/>
                  <a:pt x="10735" y="518"/>
                </a:cubicBezTo>
                <a:cubicBezTo>
                  <a:pt x="10263" y="388"/>
                  <a:pt x="9581" y="176"/>
                  <a:pt x="8581" y="176"/>
                </a:cubicBezTo>
                <a:cubicBezTo>
                  <a:pt x="7137" y="176"/>
                  <a:pt x="6016" y="618"/>
                  <a:pt x="5490" y="618"/>
                </a:cubicBezTo>
                <a:cubicBezTo>
                  <a:pt x="4963" y="618"/>
                  <a:pt x="4746" y="423"/>
                  <a:pt x="4979" y="176"/>
                </a:cubicBezTo>
                <a:cubicBezTo>
                  <a:pt x="4724" y="40"/>
                  <a:pt x="4283" y="90"/>
                  <a:pt x="4113" y="311"/>
                </a:cubicBezTo>
                <a:cubicBezTo>
                  <a:pt x="3943" y="533"/>
                  <a:pt x="3671" y="141"/>
                  <a:pt x="3383" y="39"/>
                </a:cubicBezTo>
                <a:cubicBezTo>
                  <a:pt x="3094" y="-63"/>
                  <a:pt x="2874" y="116"/>
                  <a:pt x="2874" y="116"/>
                </a:cubicBezTo>
                <a:cubicBezTo>
                  <a:pt x="2874" y="116"/>
                  <a:pt x="3015" y="354"/>
                  <a:pt x="2794" y="358"/>
                </a:cubicBezTo>
                <a:cubicBezTo>
                  <a:pt x="2573" y="362"/>
                  <a:pt x="2720" y="116"/>
                  <a:pt x="2720" y="116"/>
                </a:cubicBezTo>
                <a:cubicBezTo>
                  <a:pt x="2720" y="116"/>
                  <a:pt x="2553" y="15"/>
                  <a:pt x="2365" y="3"/>
                </a:cubicBezTo>
                <a:close/>
                <a:moveTo>
                  <a:pt x="2665" y="2669"/>
                </a:moveTo>
                <a:lnTo>
                  <a:pt x="18803" y="2669"/>
                </a:lnTo>
                <a:lnTo>
                  <a:pt x="18803" y="8960"/>
                </a:lnTo>
                <a:lnTo>
                  <a:pt x="18803" y="12510"/>
                </a:lnTo>
                <a:lnTo>
                  <a:pt x="18803" y="18802"/>
                </a:lnTo>
                <a:lnTo>
                  <a:pt x="2665" y="18802"/>
                </a:lnTo>
                <a:lnTo>
                  <a:pt x="2665" y="12510"/>
                </a:lnTo>
                <a:lnTo>
                  <a:pt x="2665" y="2669"/>
                </a:lnTo>
                <a:close/>
              </a:path>
            </a:pathLst>
          </a:custGeom>
          <a:solidFill>
            <a:srgbClr val="C0504D"/>
          </a:solidFill>
          <a:ln w="25400">
            <a:solidFill>
              <a:srgbClr val="8C3A38"/>
            </a:solidFill>
          </a:ln>
          <a:effectLst>
            <a:outerShdw blurRad="495300" rotWithShape="0">
              <a:srgbClr val="000000">
                <a:alpha val="75000"/>
              </a:srgbClr>
            </a:outerShdw>
            <a:reflection stA="62759" endPos="40000" dir="5400000" sy="-100000" algn="bl" rotWithShape="0"/>
          </a:effectLst>
        </p:spPr>
        <p:txBody>
          <a:bodyPr lIns="65022" tIns="65022" rIns="65022" bIns="65022" anchor="ctr"/>
          <a:lstStyle/>
          <a:p>
            <a:pPr algn="l" defTabSz="1300480">
              <a:defRPr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4" name="課程脈絡"/>
          <p:cNvSpPr/>
          <p:nvPr/>
        </p:nvSpPr>
        <p:spPr>
          <a:xfrm>
            <a:off x="7549068" y="1555232"/>
            <a:ext cx="5488094" cy="4140672"/>
          </a:xfrm>
          <a:prstGeom prst="wedgeEllipseCallout">
            <a:avLst>
              <a:gd name="adj1" fmla="val -87754"/>
              <a:gd name="adj2" fmla="val 32158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>
            <a:lvl1pPr defTabSz="1300480">
              <a:defRPr sz="4400"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課程脈絡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圖片 3" descr="圖片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68826" y="23861"/>
            <a:ext cx="6735975" cy="972974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矩形 4"/>
          <p:cNvSpPr txBox="1"/>
          <p:nvPr/>
        </p:nvSpPr>
        <p:spPr>
          <a:xfrm>
            <a:off x="65023" y="8834373"/>
            <a:ext cx="6372353" cy="831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b="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Louis XIV peint par Rigaud : le portrait en majesté - Hyacinthe Rigaud (1659-1743)</a:t>
            </a:r>
          </a:p>
        </p:txBody>
      </p:sp>
      <p:sp>
        <p:nvSpPr>
          <p:cNvPr id="223" name="矩形 5"/>
          <p:cNvSpPr txBox="1"/>
          <p:nvPr/>
        </p:nvSpPr>
        <p:spPr>
          <a:xfrm>
            <a:off x="-79474" y="7409136"/>
            <a:ext cx="4714749" cy="549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b="0"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pPr>
              <a:defRPr>
                <a:latin typeface="Open Sans"/>
                <a:ea typeface="Open Sans"/>
                <a:cs typeface="Open Sans"/>
                <a:sym typeface="Open Sans"/>
              </a:defRPr>
            </a:pPr>
            <a:r>
              <a:rPr>
                <a:latin typeface="맑은 고딕"/>
                <a:ea typeface="맑은 고딕"/>
                <a:cs typeface="맑은 고딕"/>
                <a:sym typeface="맑은 고딕"/>
              </a:rPr>
              <a:t>「路易十四」（法國古典巴洛克）</a:t>
            </a:r>
          </a:p>
        </p:txBody>
      </p:sp>
      <p:sp>
        <p:nvSpPr>
          <p:cNvPr id="224" name="路易十四（法語：Louis XIV，1638年9月5日－1715年9月1日）"/>
          <p:cNvSpPr txBox="1"/>
          <p:nvPr/>
        </p:nvSpPr>
        <p:spPr>
          <a:xfrm>
            <a:off x="222861" y="8026853"/>
            <a:ext cx="6056677" cy="772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/>
          <a:p>
            <a:pPr algn="l" defTabSz="650240">
              <a:lnSpc>
                <a:spcPts val="4400"/>
              </a:lnSpc>
              <a:defRPr sz="1800" b="0">
                <a:solidFill>
                  <a:srgbClr val="54545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D4B39"/>
                </a:solidFill>
              </a:rPr>
              <a:t>路易十四</a:t>
            </a:r>
            <a:r>
              <a:t>（法語：Louis XIV，1638年9月5日－1715年9月1日）</a:t>
            </a:r>
          </a:p>
        </p:txBody>
      </p:sp>
      <p:sp>
        <p:nvSpPr>
          <p:cNvPr id="225" name="童話故事…"/>
          <p:cNvSpPr/>
          <p:nvPr/>
        </p:nvSpPr>
        <p:spPr>
          <a:xfrm>
            <a:off x="1461472" y="5001103"/>
            <a:ext cx="4429573" cy="2006693"/>
          </a:xfrm>
          <a:prstGeom prst="wedgeEllipseCallout">
            <a:avLst>
              <a:gd name="adj1" fmla="val 97928"/>
              <a:gd name="adj2" fmla="val 62612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/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童話故事</a:t>
            </a:r>
            <a:endParaRPr dirty="0"/>
          </a:p>
          <a:p>
            <a:pPr defTabSz="1300480">
              <a:defRPr sz="3400" b="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國王的新衣</a:t>
            </a:r>
            <a:endParaRPr dirty="0"/>
          </a:p>
          <a:p>
            <a:pPr algn="r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</a:t>
            </a:r>
            <a:r>
              <a:rPr dirty="0" err="1"/>
              <a:t>最佳男主角</a:t>
            </a:r>
            <a:endParaRPr dirty="0"/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BC439E69-9EAF-440E-82C1-2D935C543236}"/>
              </a:ext>
            </a:extLst>
          </p:cNvPr>
          <p:cNvSpPr/>
          <p:nvPr/>
        </p:nvSpPr>
        <p:spPr>
          <a:xfrm>
            <a:off x="222861" y="403863"/>
            <a:ext cx="8048303" cy="4404043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zh-TW" altLang="en-U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課程發想來由</a:t>
            </a:r>
            <a:r>
              <a:rPr lang="en-US" altLang="zh-TW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.......</a:t>
            </a:r>
          </a:p>
          <a:p>
            <a:pPr lvl="1" algn="l"/>
            <a:r>
              <a:rPr lang="zh-TW" altLang="zh-TW" dirty="0">
                <a:solidFill>
                  <a:schemeClr val="accent1">
                    <a:lumMod val="50000"/>
                  </a:schemeClr>
                </a:solidFill>
              </a:rPr>
              <a:t>●	透過名畫欣賞找尋創作元素，從巴洛克時代的裝飾性特質，探索古今設計師的靈感來由與創作歷程．</a:t>
            </a:r>
          </a:p>
          <a:p>
            <a:pPr lvl="1" algn="l"/>
            <a:r>
              <a:rPr lang="zh-TW" altLang="zh-TW" dirty="0">
                <a:solidFill>
                  <a:schemeClr val="accent1">
                    <a:lumMod val="50000"/>
                  </a:schemeClr>
                </a:solidFill>
              </a:rPr>
              <a:t>●	讓學生思考服裝的生活功能與美感的運用，運用設計思考的方式來進行服裝設計．</a:t>
            </a:r>
          </a:p>
          <a:p>
            <a:pPr lvl="1" algn="l"/>
            <a:r>
              <a:rPr lang="zh-TW" altLang="zh-TW" dirty="0">
                <a:solidFill>
                  <a:schemeClr val="accent1">
                    <a:lumMod val="50000"/>
                  </a:schemeClr>
                </a:solidFill>
              </a:rPr>
              <a:t>●	職涯探索-認識當代設計師，了解不同性別者的成就與貢獻，並透過服裝了解世界各國與多元文化的不同特質．</a:t>
            </a:r>
          </a:p>
          <a:p>
            <a:pPr lvl="1" algn="l"/>
            <a:r>
              <a:rPr lang="zh-TW" altLang="zh-TW" dirty="0">
                <a:solidFill>
                  <a:schemeClr val="accent1">
                    <a:lumMod val="50000"/>
                  </a:schemeClr>
                </a:solidFill>
              </a:rPr>
              <a:t>●	透過服裝造型設計了解自我，並學習將穿搭之美展現於日常生活．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影像" descr="影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85272" y="-1"/>
            <a:ext cx="7366001" cy="9753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影像" descr="影像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97" y="5923099"/>
            <a:ext cx="5595883" cy="3782817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熱愛扮裝的畫家…"/>
          <p:cNvSpPr/>
          <p:nvPr/>
        </p:nvSpPr>
        <p:spPr>
          <a:xfrm>
            <a:off x="608094" y="1216189"/>
            <a:ext cx="4429573" cy="3549572"/>
          </a:xfrm>
          <a:prstGeom prst="wedgeEllipseCallout">
            <a:avLst>
              <a:gd name="adj1" fmla="val 97928"/>
              <a:gd name="adj2" fmla="val 62612"/>
            </a:avLst>
          </a:pr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/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t>熱愛扮裝的畫家</a:t>
            </a:r>
          </a:p>
          <a:p>
            <a:pPr defTabSz="1300480">
              <a:defRPr sz="3400" b="0">
                <a:latin typeface="Helvetica"/>
                <a:ea typeface="Helvetica"/>
                <a:cs typeface="Helvetica"/>
                <a:sym typeface="Helvetica"/>
              </a:defRPr>
            </a:pPr>
            <a:r>
              <a:t>林布蘭特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截圖 2019-11-27 下午8.46.39.png" descr="截圖 2019-11-27 下午8.46.3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826" y="1422117"/>
            <a:ext cx="10783148" cy="7459699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貝尼尼（建築 雕塑）…"/>
          <p:cNvSpPr/>
          <p:nvPr/>
        </p:nvSpPr>
        <p:spPr>
          <a:xfrm>
            <a:off x="6162261" y="7485868"/>
            <a:ext cx="5877376" cy="1645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979" y="3417"/>
                </a:lnTo>
                <a:lnTo>
                  <a:pt x="9979" y="20412"/>
                </a:lnTo>
                <a:cubicBezTo>
                  <a:pt x="9979" y="21067"/>
                  <a:pt x="10123" y="21600"/>
                  <a:pt x="10301" y="21600"/>
                </a:cubicBezTo>
                <a:lnTo>
                  <a:pt x="21279" y="21600"/>
                </a:lnTo>
                <a:cubicBezTo>
                  <a:pt x="21457" y="21600"/>
                  <a:pt x="21600" y="21067"/>
                  <a:pt x="21600" y="20412"/>
                </a:cubicBezTo>
                <a:lnTo>
                  <a:pt x="21600" y="2052"/>
                </a:lnTo>
                <a:cubicBezTo>
                  <a:pt x="21600" y="1398"/>
                  <a:pt x="21457" y="865"/>
                  <a:pt x="21279" y="865"/>
                </a:cubicBezTo>
                <a:lnTo>
                  <a:pt x="15373" y="86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/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TW" altLang="en-US" dirty="0"/>
              <a:t>                                   貝尼尼（建築 雕塑）</a:t>
            </a:r>
          </a:p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TW" altLang="en-US" dirty="0"/>
              <a:t>                                   卡拉瓦喬</a:t>
            </a:r>
          </a:p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257" name="林布蘭特…"/>
          <p:cNvSpPr/>
          <p:nvPr/>
        </p:nvSpPr>
        <p:spPr>
          <a:xfrm rot="20192010">
            <a:off x="2804318" y="2156832"/>
            <a:ext cx="1497736" cy="2457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7" y="0"/>
                </a:moveTo>
                <a:cubicBezTo>
                  <a:pt x="21096" y="0"/>
                  <a:pt x="21600" y="372"/>
                  <a:pt x="21600" y="830"/>
                </a:cubicBezTo>
                <a:lnTo>
                  <a:pt x="21600" y="16755"/>
                </a:lnTo>
                <a:cubicBezTo>
                  <a:pt x="21600" y="17213"/>
                  <a:pt x="21096" y="17585"/>
                  <a:pt x="20477" y="17585"/>
                </a:cubicBezTo>
                <a:lnTo>
                  <a:pt x="13868" y="17585"/>
                </a:lnTo>
                <a:lnTo>
                  <a:pt x="11627" y="21600"/>
                </a:lnTo>
                <a:lnTo>
                  <a:pt x="9382" y="17585"/>
                </a:lnTo>
                <a:lnTo>
                  <a:pt x="1123" y="17585"/>
                </a:lnTo>
                <a:cubicBezTo>
                  <a:pt x="504" y="17585"/>
                  <a:pt x="0" y="17213"/>
                  <a:pt x="0" y="16755"/>
                </a:cubicBezTo>
                <a:lnTo>
                  <a:pt x="0" y="830"/>
                </a:lnTo>
                <a:cubicBezTo>
                  <a:pt x="0" y="372"/>
                  <a:pt x="504" y="0"/>
                  <a:pt x="1123" y="0"/>
                </a:cubicBezTo>
                <a:lnTo>
                  <a:pt x="20477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/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林布蘭特</a:t>
            </a:r>
            <a:endParaRPr dirty="0"/>
          </a:p>
          <a:p>
            <a: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維梅爾</a:t>
            </a:r>
            <a:endParaRPr dirty="0"/>
          </a:p>
        </p:txBody>
      </p:sp>
      <p:sp>
        <p:nvSpPr>
          <p:cNvPr id="258" name="德拉圖爾"/>
          <p:cNvSpPr/>
          <p:nvPr/>
        </p:nvSpPr>
        <p:spPr>
          <a:xfrm>
            <a:off x="578307" y="4840593"/>
            <a:ext cx="3253582" cy="1917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55" y="0"/>
                </a:moveTo>
                <a:cubicBezTo>
                  <a:pt x="11287" y="0"/>
                  <a:pt x="11556" y="458"/>
                  <a:pt x="11556" y="1019"/>
                </a:cubicBezTo>
                <a:lnTo>
                  <a:pt x="11556" y="6376"/>
                </a:lnTo>
                <a:lnTo>
                  <a:pt x="21600" y="8410"/>
                </a:lnTo>
                <a:lnTo>
                  <a:pt x="11556" y="10445"/>
                </a:lnTo>
                <a:lnTo>
                  <a:pt x="11556" y="20581"/>
                </a:lnTo>
                <a:cubicBezTo>
                  <a:pt x="11556" y="21142"/>
                  <a:pt x="11287" y="21600"/>
                  <a:pt x="10955" y="21600"/>
                </a:cubicBezTo>
                <a:lnTo>
                  <a:pt x="601" y="21600"/>
                </a:lnTo>
                <a:cubicBezTo>
                  <a:pt x="270" y="21600"/>
                  <a:pt x="0" y="21142"/>
                  <a:pt x="0" y="20581"/>
                </a:cubicBezTo>
                <a:lnTo>
                  <a:pt x="0" y="1019"/>
                </a:lnTo>
                <a:cubicBezTo>
                  <a:pt x="0" y="458"/>
                  <a:pt x="270" y="0"/>
                  <a:pt x="601" y="0"/>
                </a:cubicBezTo>
                <a:lnTo>
                  <a:pt x="10955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>
            <a:lvl1pPr algn="l" defTabSz="1300480"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德拉圖爾</a:t>
            </a:r>
          </a:p>
        </p:txBody>
      </p:sp>
      <p:sp>
        <p:nvSpPr>
          <p:cNvPr id="259" name="委拉斯圭茲"/>
          <p:cNvSpPr/>
          <p:nvPr/>
        </p:nvSpPr>
        <p:spPr>
          <a:xfrm>
            <a:off x="278400" y="8444559"/>
            <a:ext cx="2677717" cy="881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0" y="0"/>
                </a:moveTo>
                <a:cubicBezTo>
                  <a:pt x="15869" y="0"/>
                  <a:pt x="16018" y="211"/>
                  <a:pt x="16142" y="506"/>
                </a:cubicBezTo>
                <a:lnTo>
                  <a:pt x="21600" y="3005"/>
                </a:lnTo>
                <a:lnTo>
                  <a:pt x="16430" y="5378"/>
                </a:lnTo>
                <a:lnTo>
                  <a:pt x="16430" y="19392"/>
                </a:lnTo>
                <a:cubicBezTo>
                  <a:pt x="16430" y="20615"/>
                  <a:pt x="16102" y="21600"/>
                  <a:pt x="15700" y="21600"/>
                </a:cubicBezTo>
                <a:lnTo>
                  <a:pt x="730" y="21600"/>
                </a:lnTo>
                <a:cubicBezTo>
                  <a:pt x="328" y="21600"/>
                  <a:pt x="0" y="20615"/>
                  <a:pt x="0" y="19392"/>
                </a:cubicBezTo>
                <a:lnTo>
                  <a:pt x="0" y="2217"/>
                </a:lnTo>
                <a:cubicBezTo>
                  <a:pt x="0" y="995"/>
                  <a:pt x="328" y="0"/>
                  <a:pt x="730" y="0"/>
                </a:cubicBezTo>
                <a:lnTo>
                  <a:pt x="15700" y="0"/>
                </a:lnTo>
                <a:close/>
              </a:path>
            </a:pathLst>
          </a:custGeom>
          <a:gradFill>
            <a:gsLst>
              <a:gs pos="0">
                <a:srgbClr val="39B7D8"/>
              </a:gs>
              <a:gs pos="100000">
                <a:srgbClr val="A5E6FF"/>
              </a:gs>
            </a:gsLst>
            <a:lin ang="16200000"/>
          </a:gradFill>
          <a:ln w="12700">
            <a:solidFill>
              <a:srgbClr val="46AAC4"/>
            </a:solidFill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ctr"/>
          <a:lstStyle>
            <a:lvl1pPr algn="l" defTabSz="1300480">
              <a:defRPr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委拉斯圭茲</a:t>
            </a:r>
          </a:p>
        </p:txBody>
      </p:sp>
      <p:sp>
        <p:nvSpPr>
          <p:cNvPr id="260" name="星形"/>
          <p:cNvSpPr/>
          <p:nvPr/>
        </p:nvSpPr>
        <p:spPr>
          <a:xfrm>
            <a:off x="2416078" y="5763286"/>
            <a:ext cx="739175" cy="63730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1" name="星形"/>
          <p:cNvSpPr/>
          <p:nvPr/>
        </p:nvSpPr>
        <p:spPr>
          <a:xfrm>
            <a:off x="3135745" y="5763286"/>
            <a:ext cx="739175" cy="63730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2" name="星形"/>
          <p:cNvSpPr/>
          <p:nvPr/>
        </p:nvSpPr>
        <p:spPr>
          <a:xfrm>
            <a:off x="2814011" y="6144286"/>
            <a:ext cx="739175" cy="63730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3" name="星形"/>
          <p:cNvSpPr/>
          <p:nvPr/>
        </p:nvSpPr>
        <p:spPr>
          <a:xfrm>
            <a:off x="5980545" y="6347486"/>
            <a:ext cx="739175" cy="637308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4" name="星形"/>
          <p:cNvSpPr/>
          <p:nvPr/>
        </p:nvSpPr>
        <p:spPr>
          <a:xfrm>
            <a:off x="6794227" y="6347486"/>
            <a:ext cx="647518" cy="745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5" name="星形"/>
          <p:cNvSpPr/>
          <p:nvPr/>
        </p:nvSpPr>
        <p:spPr>
          <a:xfrm>
            <a:off x="6375721" y="6731151"/>
            <a:ext cx="741863" cy="63489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6" name="星形"/>
          <p:cNvSpPr/>
          <p:nvPr/>
        </p:nvSpPr>
        <p:spPr>
          <a:xfrm>
            <a:off x="4117878" y="4196953"/>
            <a:ext cx="739175" cy="63730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7" name="星形"/>
          <p:cNvSpPr/>
          <p:nvPr/>
        </p:nvSpPr>
        <p:spPr>
          <a:xfrm>
            <a:off x="4837545" y="4196953"/>
            <a:ext cx="739175" cy="63730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8" name="星形"/>
          <p:cNvSpPr/>
          <p:nvPr/>
        </p:nvSpPr>
        <p:spPr>
          <a:xfrm>
            <a:off x="4515811" y="4577953"/>
            <a:ext cx="739175" cy="637307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FE1D5F83-E197-46E3-9A61-A2A918248E44}"/>
              </a:ext>
            </a:extLst>
          </p:cNvPr>
          <p:cNvSpPr/>
          <p:nvPr/>
        </p:nvSpPr>
        <p:spPr>
          <a:xfrm>
            <a:off x="5466833" y="554897"/>
            <a:ext cx="7693173" cy="5085080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endParaRPr lang="en-US" altLang="zh-TW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lang="en-US" altLang="zh-TW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r>
              <a:rPr lang="en-US" altLang="zh-TW" sz="3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3. </a:t>
            </a:r>
            <a:r>
              <a:rPr lang="zh-TW" altLang="en-US" sz="3200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在生活中有許多服裝設計元素，隨時代的更進，可見流行時尚演變的脈絡。</a:t>
            </a:r>
          </a:p>
          <a:p>
            <a:pPr lvl="2" algn="l"/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A. 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透過藝術品讓學生了解巴洛克時代歐洲不同區域</a:t>
            </a:r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(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法國、義大利、荷蘭</a:t>
            </a:r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…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等</a:t>
            </a:r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)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的流行穿著。</a:t>
            </a:r>
          </a:p>
          <a:p>
            <a:pPr lvl="2" algn="l"/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B. 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從現代設計師的作品看見從古典延伸的創意。</a:t>
            </a:r>
          </a:p>
          <a:p>
            <a:pPr lvl="2" algn="l"/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C. 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當代創意的沿伸</a:t>
            </a:r>
            <a:r>
              <a:rPr lang="en-US" altLang="zh-TW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-</a:t>
            </a:r>
            <a:r>
              <a:rPr lang="zh-TW" altLang="en-US" b="0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rPr>
              <a:t>在地色彩、文化創意。</a:t>
            </a:r>
            <a:endParaRPr lang="en-US" altLang="zh-TW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lang="en-US" altLang="zh-TW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lang="en-US" altLang="zh-TW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lang="en-US" altLang="zh-TW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  <a:p>
            <a:pPr algn="l"/>
            <a:endParaRPr lang="zh-TW" altLang="en-US" sz="2200" b="0" dirty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截圖 2019-11-28 上午1.03.33.png"/>
          <p:cNvGrpSpPr/>
          <p:nvPr/>
        </p:nvGrpSpPr>
        <p:grpSpPr>
          <a:xfrm>
            <a:off x="173831" y="144793"/>
            <a:ext cx="5943601" cy="6210301"/>
            <a:chOff x="0" y="0"/>
            <a:chExt cx="5943600" cy="6210300"/>
          </a:xfrm>
        </p:grpSpPr>
        <p:pic>
          <p:nvPicPr>
            <p:cNvPr id="271" name="截圖 2019-11-28 上午1.03.33.png" descr="截圖 2019-11-28 上午1.03.33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000" y="88900"/>
              <a:ext cx="5689600" cy="58801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0" name="截圖 2019-11-28 上午1.03.33.png" descr="截圖 2019-11-28 上午1.03.33.png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43600" cy="6210300"/>
            </a:xfrm>
            <a:prstGeom prst="rect">
              <a:avLst/>
            </a:prstGeom>
            <a:effectLst/>
          </p:spPr>
        </p:pic>
      </p:grpSp>
      <p:pic>
        <p:nvPicPr>
          <p:cNvPr id="273" name="截圖 2019-11-28 上午1.04.26.png" descr="截圖 2019-11-28 上午1.04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78653" y="62496"/>
            <a:ext cx="6861154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針"/>
          <p:cNvSpPr/>
          <p:nvPr/>
        </p:nvSpPr>
        <p:spPr>
          <a:xfrm>
            <a:off x="3771168" y="8102602"/>
            <a:ext cx="1270006" cy="1269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0" h="21397" extrusionOk="0">
                <a:moveTo>
                  <a:pt x="20748" y="4"/>
                </a:moveTo>
                <a:cubicBezTo>
                  <a:pt x="20287" y="60"/>
                  <a:pt x="19406" y="681"/>
                  <a:pt x="17553" y="2551"/>
                </a:cubicBezTo>
                <a:cubicBezTo>
                  <a:pt x="16851" y="3260"/>
                  <a:pt x="15579" y="4840"/>
                  <a:pt x="14994" y="5460"/>
                </a:cubicBezTo>
                <a:cubicBezTo>
                  <a:pt x="10980" y="9710"/>
                  <a:pt x="2758" y="18249"/>
                  <a:pt x="1878" y="19137"/>
                </a:cubicBezTo>
                <a:cubicBezTo>
                  <a:pt x="-187" y="21221"/>
                  <a:pt x="0" y="21385"/>
                  <a:pt x="7" y="21390"/>
                </a:cubicBezTo>
                <a:cubicBezTo>
                  <a:pt x="12" y="21397"/>
                  <a:pt x="176" y="21586"/>
                  <a:pt x="2241" y="19502"/>
                </a:cubicBezTo>
                <a:cubicBezTo>
                  <a:pt x="3121" y="18614"/>
                  <a:pt x="11580" y="10317"/>
                  <a:pt x="15791" y="6266"/>
                </a:cubicBezTo>
                <a:cubicBezTo>
                  <a:pt x="16405" y="5675"/>
                  <a:pt x="17970" y="4390"/>
                  <a:pt x="18672" y="3681"/>
                </a:cubicBezTo>
                <a:cubicBezTo>
                  <a:pt x="21144" y="1187"/>
                  <a:pt x="21413" y="441"/>
                  <a:pt x="21090" y="113"/>
                </a:cubicBezTo>
                <a:cubicBezTo>
                  <a:pt x="21008" y="32"/>
                  <a:pt x="20902" y="-14"/>
                  <a:pt x="20748" y="4"/>
                </a:cubicBezTo>
                <a:close/>
                <a:moveTo>
                  <a:pt x="19749" y="1307"/>
                </a:moveTo>
                <a:cubicBezTo>
                  <a:pt x="19789" y="1306"/>
                  <a:pt x="19822" y="1317"/>
                  <a:pt x="19845" y="1340"/>
                </a:cubicBezTo>
                <a:cubicBezTo>
                  <a:pt x="20032" y="1529"/>
                  <a:pt x="19400" y="2272"/>
                  <a:pt x="18556" y="3124"/>
                </a:cubicBezTo>
                <a:cubicBezTo>
                  <a:pt x="17712" y="3976"/>
                  <a:pt x="16967" y="4606"/>
                  <a:pt x="16788" y="4425"/>
                </a:cubicBezTo>
                <a:cubicBezTo>
                  <a:pt x="16610" y="4245"/>
                  <a:pt x="17232" y="3493"/>
                  <a:pt x="18076" y="2641"/>
                </a:cubicBezTo>
                <a:cubicBezTo>
                  <a:pt x="18814" y="1896"/>
                  <a:pt x="19471" y="1315"/>
                  <a:pt x="19749" y="130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203200" dist="78499" dir="5400000" rotWithShape="0">
              <a:srgbClr val="000000">
                <a:alpha val="54612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5" name="剪刀"/>
          <p:cNvSpPr/>
          <p:nvPr/>
        </p:nvSpPr>
        <p:spPr>
          <a:xfrm>
            <a:off x="2066097" y="7509115"/>
            <a:ext cx="1329839" cy="1203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6" h="21600" extrusionOk="0">
                <a:moveTo>
                  <a:pt x="7558" y="0"/>
                </a:moveTo>
                <a:cubicBezTo>
                  <a:pt x="6594" y="0"/>
                  <a:pt x="5708" y="535"/>
                  <a:pt x="5187" y="1430"/>
                </a:cubicBezTo>
                <a:cubicBezTo>
                  <a:pt x="4779" y="2130"/>
                  <a:pt x="4642" y="2965"/>
                  <a:pt x="4801" y="3782"/>
                </a:cubicBezTo>
                <a:cubicBezTo>
                  <a:pt x="4959" y="4599"/>
                  <a:pt x="5393" y="5298"/>
                  <a:pt x="6024" y="5750"/>
                </a:cubicBezTo>
                <a:cubicBezTo>
                  <a:pt x="6171" y="5856"/>
                  <a:pt x="6329" y="5946"/>
                  <a:pt x="6494" y="6021"/>
                </a:cubicBezTo>
                <a:lnTo>
                  <a:pt x="6531" y="6043"/>
                </a:lnTo>
                <a:lnTo>
                  <a:pt x="8917" y="7674"/>
                </a:lnTo>
                <a:lnTo>
                  <a:pt x="9567" y="10332"/>
                </a:lnTo>
                <a:lnTo>
                  <a:pt x="7116" y="10766"/>
                </a:lnTo>
                <a:lnTo>
                  <a:pt x="4762" y="8996"/>
                </a:lnTo>
                <a:cubicBezTo>
                  <a:pt x="4633" y="8859"/>
                  <a:pt x="4494" y="8735"/>
                  <a:pt x="4347" y="8630"/>
                </a:cubicBezTo>
                <a:cubicBezTo>
                  <a:pt x="3876" y="8292"/>
                  <a:pt x="3345" y="8133"/>
                  <a:pt x="2821" y="8133"/>
                </a:cubicBezTo>
                <a:cubicBezTo>
                  <a:pt x="1896" y="8133"/>
                  <a:pt x="989" y="8636"/>
                  <a:pt x="451" y="9560"/>
                </a:cubicBezTo>
                <a:cubicBezTo>
                  <a:pt x="43" y="10260"/>
                  <a:pt x="-94" y="11096"/>
                  <a:pt x="64" y="11913"/>
                </a:cubicBezTo>
                <a:cubicBezTo>
                  <a:pt x="223" y="12730"/>
                  <a:pt x="658" y="13429"/>
                  <a:pt x="1289" y="13881"/>
                </a:cubicBezTo>
                <a:cubicBezTo>
                  <a:pt x="2594" y="14816"/>
                  <a:pt x="4341" y="14400"/>
                  <a:pt x="5184" y="12953"/>
                </a:cubicBezTo>
                <a:cubicBezTo>
                  <a:pt x="5255" y="12830"/>
                  <a:pt x="5321" y="12696"/>
                  <a:pt x="5379" y="12558"/>
                </a:cubicBezTo>
                <a:lnTo>
                  <a:pt x="5506" y="12248"/>
                </a:lnTo>
                <a:lnTo>
                  <a:pt x="5755" y="12448"/>
                </a:lnTo>
                <a:cubicBezTo>
                  <a:pt x="6327" y="12907"/>
                  <a:pt x="7269" y="12731"/>
                  <a:pt x="7279" y="12729"/>
                </a:cubicBezTo>
                <a:lnTo>
                  <a:pt x="7316" y="12726"/>
                </a:lnTo>
                <a:lnTo>
                  <a:pt x="12082" y="12582"/>
                </a:lnTo>
                <a:lnTo>
                  <a:pt x="12682" y="12569"/>
                </a:lnTo>
                <a:lnTo>
                  <a:pt x="12680" y="12563"/>
                </a:lnTo>
                <a:lnTo>
                  <a:pt x="21506" y="12295"/>
                </a:lnTo>
                <a:cubicBezTo>
                  <a:pt x="20790" y="11514"/>
                  <a:pt x="20217" y="11228"/>
                  <a:pt x="20211" y="11225"/>
                </a:cubicBezTo>
                <a:lnTo>
                  <a:pt x="20169" y="11199"/>
                </a:lnTo>
                <a:cubicBezTo>
                  <a:pt x="19557" y="10730"/>
                  <a:pt x="18046" y="10594"/>
                  <a:pt x="17516" y="10582"/>
                </a:cubicBezTo>
                <a:lnTo>
                  <a:pt x="12692" y="10205"/>
                </a:lnTo>
                <a:lnTo>
                  <a:pt x="11802" y="10233"/>
                </a:lnTo>
                <a:lnTo>
                  <a:pt x="10602" y="7052"/>
                </a:lnTo>
                <a:cubicBezTo>
                  <a:pt x="10511" y="6749"/>
                  <a:pt x="10178" y="5898"/>
                  <a:pt x="9735" y="5603"/>
                </a:cubicBezTo>
                <a:lnTo>
                  <a:pt x="9476" y="5432"/>
                </a:lnTo>
                <a:lnTo>
                  <a:pt x="9675" y="5180"/>
                </a:lnTo>
                <a:cubicBezTo>
                  <a:pt x="9764" y="5066"/>
                  <a:pt x="9846" y="4944"/>
                  <a:pt x="9918" y="4820"/>
                </a:cubicBezTo>
                <a:cubicBezTo>
                  <a:pt x="10761" y="3373"/>
                  <a:pt x="10386" y="1435"/>
                  <a:pt x="9082" y="500"/>
                </a:cubicBezTo>
                <a:cubicBezTo>
                  <a:pt x="8626" y="173"/>
                  <a:pt x="8099" y="0"/>
                  <a:pt x="7558" y="0"/>
                </a:cubicBezTo>
                <a:close/>
                <a:moveTo>
                  <a:pt x="7556" y="939"/>
                </a:moveTo>
                <a:cubicBezTo>
                  <a:pt x="7935" y="939"/>
                  <a:pt x="8304" y="1059"/>
                  <a:pt x="8623" y="1288"/>
                </a:cubicBezTo>
                <a:cubicBezTo>
                  <a:pt x="9065" y="1605"/>
                  <a:pt x="9367" y="2094"/>
                  <a:pt x="9478" y="2666"/>
                </a:cubicBezTo>
                <a:cubicBezTo>
                  <a:pt x="9589" y="3237"/>
                  <a:pt x="9493" y="3822"/>
                  <a:pt x="9208" y="4311"/>
                </a:cubicBezTo>
                <a:cubicBezTo>
                  <a:pt x="8843" y="4937"/>
                  <a:pt x="8223" y="5311"/>
                  <a:pt x="7549" y="5311"/>
                </a:cubicBezTo>
                <a:cubicBezTo>
                  <a:pt x="7170" y="5311"/>
                  <a:pt x="6801" y="5191"/>
                  <a:pt x="6482" y="4962"/>
                </a:cubicBezTo>
                <a:cubicBezTo>
                  <a:pt x="6041" y="4645"/>
                  <a:pt x="5736" y="4156"/>
                  <a:pt x="5626" y="3584"/>
                </a:cubicBezTo>
                <a:cubicBezTo>
                  <a:pt x="5515" y="3013"/>
                  <a:pt x="5612" y="2428"/>
                  <a:pt x="5898" y="1939"/>
                </a:cubicBezTo>
                <a:cubicBezTo>
                  <a:pt x="6262" y="1313"/>
                  <a:pt x="6882" y="939"/>
                  <a:pt x="7556" y="939"/>
                </a:cubicBezTo>
                <a:close/>
                <a:moveTo>
                  <a:pt x="2791" y="9070"/>
                </a:moveTo>
                <a:cubicBezTo>
                  <a:pt x="3178" y="9063"/>
                  <a:pt x="3555" y="9181"/>
                  <a:pt x="3887" y="9419"/>
                </a:cubicBezTo>
                <a:cubicBezTo>
                  <a:pt x="4800" y="10073"/>
                  <a:pt x="5063" y="11429"/>
                  <a:pt x="4473" y="12442"/>
                </a:cubicBezTo>
                <a:cubicBezTo>
                  <a:pt x="4096" y="13089"/>
                  <a:pt x="3462" y="13443"/>
                  <a:pt x="2815" y="13443"/>
                </a:cubicBezTo>
                <a:cubicBezTo>
                  <a:pt x="2448" y="13443"/>
                  <a:pt x="2078" y="13329"/>
                  <a:pt x="1748" y="13093"/>
                </a:cubicBezTo>
                <a:cubicBezTo>
                  <a:pt x="835" y="12438"/>
                  <a:pt x="572" y="11082"/>
                  <a:pt x="1162" y="10069"/>
                </a:cubicBezTo>
                <a:cubicBezTo>
                  <a:pt x="1447" y="9579"/>
                  <a:pt x="1888" y="9242"/>
                  <a:pt x="2403" y="9119"/>
                </a:cubicBezTo>
                <a:cubicBezTo>
                  <a:pt x="2532" y="9088"/>
                  <a:pt x="2662" y="9073"/>
                  <a:pt x="2791" y="9070"/>
                </a:cubicBezTo>
                <a:close/>
                <a:moveTo>
                  <a:pt x="10915" y="10738"/>
                </a:moveTo>
                <a:cubicBezTo>
                  <a:pt x="10966" y="10732"/>
                  <a:pt x="11019" y="10734"/>
                  <a:pt x="11071" y="10744"/>
                </a:cubicBezTo>
                <a:cubicBezTo>
                  <a:pt x="11140" y="10758"/>
                  <a:pt x="11209" y="10786"/>
                  <a:pt x="11272" y="10832"/>
                </a:cubicBezTo>
                <a:cubicBezTo>
                  <a:pt x="11525" y="11013"/>
                  <a:pt x="11597" y="11385"/>
                  <a:pt x="11434" y="11665"/>
                </a:cubicBezTo>
                <a:cubicBezTo>
                  <a:pt x="11271" y="11945"/>
                  <a:pt x="10933" y="12026"/>
                  <a:pt x="10681" y="11846"/>
                </a:cubicBezTo>
                <a:cubicBezTo>
                  <a:pt x="10429" y="11665"/>
                  <a:pt x="10357" y="11291"/>
                  <a:pt x="10520" y="11011"/>
                </a:cubicBezTo>
                <a:cubicBezTo>
                  <a:pt x="10611" y="10853"/>
                  <a:pt x="10759" y="10759"/>
                  <a:pt x="10915" y="10738"/>
                </a:cubicBezTo>
                <a:close/>
                <a:moveTo>
                  <a:pt x="12892" y="13124"/>
                </a:moveTo>
                <a:lnTo>
                  <a:pt x="10607" y="13169"/>
                </a:lnTo>
                <a:lnTo>
                  <a:pt x="10748" y="13544"/>
                </a:lnTo>
                <a:lnTo>
                  <a:pt x="13033" y="18256"/>
                </a:lnTo>
                <a:cubicBezTo>
                  <a:pt x="13267" y="18800"/>
                  <a:pt x="14000" y="20272"/>
                  <a:pt x="14636" y="20698"/>
                </a:cubicBezTo>
                <a:lnTo>
                  <a:pt x="14676" y="20730"/>
                </a:lnTo>
                <a:cubicBezTo>
                  <a:pt x="14681" y="20735"/>
                  <a:pt x="15151" y="21197"/>
                  <a:pt x="16088" y="21600"/>
                </a:cubicBezTo>
                <a:lnTo>
                  <a:pt x="12892" y="1312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203200" dist="78499" dir="5400000" rotWithShape="0">
              <a:srgbClr val="000000">
                <a:alpha val="54612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6" name="調色盤"/>
          <p:cNvSpPr/>
          <p:nvPr/>
        </p:nvSpPr>
        <p:spPr>
          <a:xfrm>
            <a:off x="3386897" y="7026849"/>
            <a:ext cx="1462814" cy="983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06" h="21600" extrusionOk="0">
                <a:moveTo>
                  <a:pt x="10355" y="0"/>
                </a:moveTo>
                <a:cubicBezTo>
                  <a:pt x="4075" y="0"/>
                  <a:pt x="0" y="5708"/>
                  <a:pt x="0" y="10604"/>
                </a:cubicBezTo>
                <a:cubicBezTo>
                  <a:pt x="0" y="16475"/>
                  <a:pt x="4437" y="21600"/>
                  <a:pt x="10535" y="21600"/>
                </a:cubicBezTo>
                <a:cubicBezTo>
                  <a:pt x="16633" y="21600"/>
                  <a:pt x="18927" y="17540"/>
                  <a:pt x="18927" y="16103"/>
                </a:cubicBezTo>
                <a:cubicBezTo>
                  <a:pt x="18927" y="13878"/>
                  <a:pt x="15918" y="13910"/>
                  <a:pt x="16271" y="11835"/>
                </a:cubicBezTo>
                <a:cubicBezTo>
                  <a:pt x="16603" y="9885"/>
                  <a:pt x="18596" y="10604"/>
                  <a:pt x="19290" y="10604"/>
                </a:cubicBezTo>
                <a:cubicBezTo>
                  <a:pt x="19984" y="10604"/>
                  <a:pt x="21600" y="9886"/>
                  <a:pt x="20574" y="7008"/>
                </a:cubicBezTo>
                <a:cubicBezTo>
                  <a:pt x="19547" y="4131"/>
                  <a:pt x="16636" y="0"/>
                  <a:pt x="10355" y="0"/>
                </a:cubicBezTo>
                <a:close/>
                <a:moveTo>
                  <a:pt x="13482" y="12485"/>
                </a:moveTo>
                <a:cubicBezTo>
                  <a:pt x="14165" y="12485"/>
                  <a:pt x="14720" y="13337"/>
                  <a:pt x="14720" y="14388"/>
                </a:cubicBezTo>
                <a:cubicBezTo>
                  <a:pt x="14720" y="15439"/>
                  <a:pt x="14165" y="16289"/>
                  <a:pt x="13482" y="16289"/>
                </a:cubicBezTo>
                <a:cubicBezTo>
                  <a:pt x="12798" y="16289"/>
                  <a:pt x="12244" y="15439"/>
                  <a:pt x="12244" y="14388"/>
                </a:cubicBezTo>
                <a:cubicBezTo>
                  <a:pt x="12244" y="13337"/>
                  <a:pt x="12798" y="12485"/>
                  <a:pt x="13482" y="1248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203200" dist="78499" dir="5400000" rotWithShape="0">
              <a:srgbClr val="000000">
                <a:alpha val="54612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截圖 2019-11-28 上午1.09.37.png" descr="截圖 2019-11-28 上午1.09.3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23665" y="-1"/>
            <a:ext cx="8957389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WGxH84XzyOfQ1NMhOzfHDlqNN7J3eA5cnuc6X-NLbZbLO1rnH_Kj-khE-n4-pZJcqSHfwHlvVhtzbSppKdTGTgHwnJent1_AKGPGU3JYEz-o1BJOqvniU8FTR9vv13uYvRKl8xg.png" descr="WGxH84XzyOfQ1NMhOzfHDlqNN7J3eA5cnuc6X-NLbZbLO1rnH_Kj-khE-n4-pZJcqSHfwHlvVhtzbSppKdTGTgHwnJent1_AKGPGU3JYEz-o1BJOqvniU8FTR9vv13uYvRKl8x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35" y="183726"/>
            <a:ext cx="11579797" cy="8844281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416</Words>
  <Application>Microsoft Office PowerPoint</Application>
  <PresentationFormat>自訂</PresentationFormat>
  <Paragraphs>61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6" baseType="lpstr">
      <vt:lpstr>Adobe 繁黑體 Std B</vt:lpstr>
      <vt:lpstr>HanziPen TC Bold</vt:lpstr>
      <vt:lpstr>Helvetica Light</vt:lpstr>
      <vt:lpstr>Helvetica Neue</vt:lpstr>
      <vt:lpstr>Helvetica Neue Light</vt:lpstr>
      <vt:lpstr>Helvetica Neue Medium</vt:lpstr>
      <vt:lpstr>Helvetica Neue Thin</vt:lpstr>
      <vt:lpstr>Malgun Gothic</vt:lpstr>
      <vt:lpstr>Open Sans</vt:lpstr>
      <vt:lpstr>Arial</vt:lpstr>
      <vt:lpstr>Helvetica</vt:lpstr>
      <vt:lpstr>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正濱註冊</dc:creator>
  <cp:lastModifiedBy>楊欽智</cp:lastModifiedBy>
  <cp:revision>7</cp:revision>
  <dcterms:modified xsi:type="dcterms:W3CDTF">2021-03-08T02:25:24Z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2193368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